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4"/>
    <p:sldMasterId id="2147483676" r:id="rId5"/>
    <p:sldMasterId id="2147483854" r:id="rId6"/>
    <p:sldMasterId id="2147483696" r:id="rId7"/>
  </p:sldMasterIdLst>
  <p:notesMasterIdLst>
    <p:notesMasterId r:id="rId28"/>
  </p:notesMasterIdLst>
  <p:handoutMasterIdLst>
    <p:handoutMasterId r:id="rId29"/>
  </p:handoutMasterIdLst>
  <p:sldIdLst>
    <p:sldId id="272" r:id="rId8"/>
    <p:sldId id="4032" r:id="rId9"/>
    <p:sldId id="4033" r:id="rId10"/>
    <p:sldId id="4036" r:id="rId11"/>
    <p:sldId id="4037" r:id="rId12"/>
    <p:sldId id="4038" r:id="rId13"/>
    <p:sldId id="4039" r:id="rId14"/>
    <p:sldId id="4034" r:id="rId15"/>
    <p:sldId id="4041" r:id="rId16"/>
    <p:sldId id="4040" r:id="rId17"/>
    <p:sldId id="4042" r:id="rId18"/>
    <p:sldId id="4043" r:id="rId19"/>
    <p:sldId id="4049" r:id="rId20"/>
    <p:sldId id="4045" r:id="rId21"/>
    <p:sldId id="4044" r:id="rId22"/>
    <p:sldId id="4048" r:id="rId23"/>
    <p:sldId id="4047" r:id="rId24"/>
    <p:sldId id="4046" r:id="rId25"/>
    <p:sldId id="4035" r:id="rId26"/>
    <p:sldId id="4031"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 Khatkevich" initials="AK" lastIdx="1" clrIdx="0">
    <p:extLst>
      <p:ext uri="{19B8F6BF-5375-455C-9EA6-DF929625EA0E}">
        <p15:presenceInfo xmlns:p15="http://schemas.microsoft.com/office/powerpoint/2012/main" userId="S::Anton_Khatkevich@epam.com::ffb19720-0dd3-4439-8f59-9f322e629b7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6B0"/>
    <a:srgbClr val="205648"/>
    <a:srgbClr val="AA2475"/>
    <a:srgbClr val="BA1F72"/>
    <a:srgbClr val="222551"/>
    <a:srgbClr val="76CDD8"/>
    <a:srgbClr val="000000"/>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6B53E-0F9D-4438-9B16-75754B3EB3C1}" v="156" dt="2022-09-07T13:15:03.452"/>
    <p1510:client id="{CC10218C-253C-45F3-8B2A-52A1BA1D0AAB}" v="4" dt="2022-09-07T13:10:03.2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30" y="62"/>
      </p:cViewPr>
      <p:guideLst/>
    </p:cSldViewPr>
  </p:slideViewPr>
  <p:notesTextViewPr>
    <p:cViewPr>
      <p:scale>
        <a:sx n="3" d="2"/>
        <a:sy n="3" d="2"/>
      </p:scale>
      <p:origin x="0" y="0"/>
    </p:cViewPr>
  </p:notesTextViewPr>
  <p:notesViewPr>
    <p:cSldViewPr snapToGrid="0">
      <p:cViewPr varScale="1">
        <p:scale>
          <a:sx n="66" d="100"/>
          <a:sy n="66" d="100"/>
        </p:scale>
        <p:origin x="0" y="0"/>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ladzislau Maksimuk" userId="S::uladzislau_maksimuk@epam.com::a6d5277f-d09c-4105-83b1-1b846f1a276f" providerId="AD" clId="Web-{47E2EC06-FB18-35E4-B559-93285F152B1A}"/>
    <pc:docChg chg="addSld modSld">
      <pc:chgData name="Uladzislau Maksimuk" userId="S::uladzislau_maksimuk@epam.com::a6d5277f-d09c-4105-83b1-1b846f1a276f" providerId="AD" clId="Web-{47E2EC06-FB18-35E4-B559-93285F152B1A}" dt="2022-07-20T09:30:56.931" v="403" actId="1076"/>
      <pc:docMkLst>
        <pc:docMk/>
      </pc:docMkLst>
      <pc:sldChg chg="addSp modSp">
        <pc:chgData name="Uladzislau Maksimuk" userId="S::uladzislau_maksimuk@epam.com::a6d5277f-d09c-4105-83b1-1b846f1a276f" providerId="AD" clId="Web-{47E2EC06-FB18-35E4-B559-93285F152B1A}" dt="2022-07-20T08:51:26.264" v="227" actId="20577"/>
        <pc:sldMkLst>
          <pc:docMk/>
          <pc:sldMk cId="678781574" sldId="4049"/>
        </pc:sldMkLst>
        <pc:spChg chg="add mod">
          <ac:chgData name="Uladzislau Maksimuk" userId="S::uladzislau_maksimuk@epam.com::a6d5277f-d09c-4105-83b1-1b846f1a276f" providerId="AD" clId="Web-{47E2EC06-FB18-35E4-B559-93285F152B1A}" dt="2022-07-20T08:50:18.559" v="216" actId="20577"/>
          <ac:spMkLst>
            <pc:docMk/>
            <pc:sldMk cId="678781574" sldId="4049"/>
            <ac:spMk id="3" creationId="{BE61340A-3D95-B4FC-B81C-903C88F934C6}"/>
          </ac:spMkLst>
        </pc:spChg>
        <pc:spChg chg="mod">
          <ac:chgData name="Uladzislau Maksimuk" userId="S::uladzislau_maksimuk@epam.com::a6d5277f-d09c-4105-83b1-1b846f1a276f" providerId="AD" clId="Web-{47E2EC06-FB18-35E4-B559-93285F152B1A}" dt="2022-07-20T08:39:00.444" v="88" actId="20577"/>
          <ac:spMkLst>
            <pc:docMk/>
            <pc:sldMk cId="678781574" sldId="4049"/>
            <ac:spMk id="4" creationId="{4D806557-6899-C316-6C1A-DCCCD7DBAE8A}"/>
          </ac:spMkLst>
        </pc:spChg>
        <pc:spChg chg="add mod">
          <ac:chgData name="Uladzislau Maksimuk" userId="S::uladzislau_maksimuk@epam.com::a6d5277f-d09c-4105-83b1-1b846f1a276f" providerId="AD" clId="Web-{47E2EC06-FB18-35E4-B559-93285F152B1A}" dt="2022-07-20T08:51:26.264" v="227" actId="20577"/>
          <ac:spMkLst>
            <pc:docMk/>
            <pc:sldMk cId="678781574" sldId="4049"/>
            <ac:spMk id="6" creationId="{0E512E13-821A-9F6C-6C00-1D18920C0982}"/>
          </ac:spMkLst>
        </pc:spChg>
        <pc:picChg chg="add mod">
          <ac:chgData name="Uladzislau Maksimuk" userId="S::uladzislau_maksimuk@epam.com::a6d5277f-d09c-4105-83b1-1b846f1a276f" providerId="AD" clId="Web-{47E2EC06-FB18-35E4-B559-93285F152B1A}" dt="2022-07-20T08:39:06.523" v="92" actId="1076"/>
          <ac:picMkLst>
            <pc:docMk/>
            <pc:sldMk cId="678781574" sldId="4049"/>
            <ac:picMk id="2" creationId="{ADCEEA19-C12B-2259-7BF9-8220B9B84DAF}"/>
          </ac:picMkLst>
        </pc:picChg>
      </pc:sldChg>
      <pc:sldChg chg="addSp delSp modSp">
        <pc:chgData name="Uladzislau Maksimuk" userId="S::uladzislau_maksimuk@epam.com::a6d5277f-d09c-4105-83b1-1b846f1a276f" providerId="AD" clId="Web-{47E2EC06-FB18-35E4-B559-93285F152B1A}" dt="2022-07-20T09:30:56.931" v="403" actId="1076"/>
        <pc:sldMkLst>
          <pc:docMk/>
          <pc:sldMk cId="2616437615" sldId="4050"/>
        </pc:sldMkLst>
        <pc:spChg chg="mod">
          <ac:chgData name="Uladzislau Maksimuk" userId="S::uladzislau_maksimuk@epam.com::a6d5277f-d09c-4105-83b1-1b846f1a276f" providerId="AD" clId="Web-{47E2EC06-FB18-35E4-B559-93285F152B1A}" dt="2022-07-20T09:30:06.695" v="386" actId="20577"/>
          <ac:spMkLst>
            <pc:docMk/>
            <pc:sldMk cId="2616437615" sldId="4050"/>
            <ac:spMk id="2" creationId="{4102105E-1EBD-F3C7-5A18-E0FD2CEFEE8B}"/>
          </ac:spMkLst>
        </pc:spChg>
        <pc:spChg chg="add del mod">
          <ac:chgData name="Uladzislau Maksimuk" userId="S::uladzislau_maksimuk@epam.com::a6d5277f-d09c-4105-83b1-1b846f1a276f" providerId="AD" clId="Web-{47E2EC06-FB18-35E4-B559-93285F152B1A}" dt="2022-07-20T09:10:06.314" v="268"/>
          <ac:spMkLst>
            <pc:docMk/>
            <pc:sldMk cId="2616437615" sldId="4050"/>
            <ac:spMk id="3" creationId="{0C316ACA-763B-49C0-6309-1491C3CA3B77}"/>
          </ac:spMkLst>
        </pc:spChg>
        <pc:spChg chg="add del mod">
          <ac:chgData name="Uladzislau Maksimuk" userId="S::uladzislau_maksimuk@epam.com::a6d5277f-d09c-4105-83b1-1b846f1a276f" providerId="AD" clId="Web-{47E2EC06-FB18-35E4-B559-93285F152B1A}" dt="2022-07-20T09:28:34.864" v="378"/>
          <ac:spMkLst>
            <pc:docMk/>
            <pc:sldMk cId="2616437615" sldId="4050"/>
            <ac:spMk id="4" creationId="{30C45C54-8233-3D06-FE7D-6E1A55FF3D14}"/>
          </ac:spMkLst>
        </pc:spChg>
        <pc:spChg chg="add mod">
          <ac:chgData name="Uladzislau Maksimuk" userId="S::uladzislau_maksimuk@epam.com::a6d5277f-d09c-4105-83b1-1b846f1a276f" providerId="AD" clId="Web-{47E2EC06-FB18-35E4-B559-93285F152B1A}" dt="2022-07-20T09:30:56.931" v="403" actId="1076"/>
          <ac:spMkLst>
            <pc:docMk/>
            <pc:sldMk cId="2616437615" sldId="4050"/>
            <ac:spMk id="6" creationId="{24C8B860-F98B-D9A9-67D3-99A0DEDF0162}"/>
          </ac:spMkLst>
        </pc:spChg>
      </pc:sldChg>
      <pc:sldChg chg="addSp delSp modSp new">
        <pc:chgData name="Uladzislau Maksimuk" userId="S::uladzislau_maksimuk@epam.com::a6d5277f-d09c-4105-83b1-1b846f1a276f" providerId="AD" clId="Web-{47E2EC06-FB18-35E4-B559-93285F152B1A}" dt="2022-07-20T08:25:33.060" v="27" actId="14100"/>
        <pc:sldMkLst>
          <pc:docMk/>
          <pc:sldMk cId="872789430" sldId="4067"/>
        </pc:sldMkLst>
        <pc:spChg chg="del">
          <ac:chgData name="Uladzislau Maksimuk" userId="S::uladzislau_maksimuk@epam.com::a6d5277f-d09c-4105-83b1-1b846f1a276f" providerId="AD" clId="Web-{47E2EC06-FB18-35E4-B559-93285F152B1A}" dt="2022-07-20T08:14:01.898" v="2"/>
          <ac:spMkLst>
            <pc:docMk/>
            <pc:sldMk cId="872789430" sldId="4067"/>
            <ac:spMk id="2" creationId="{8C5CDBED-45F1-349D-D0CE-E5B678237E1C}"/>
          </ac:spMkLst>
        </pc:spChg>
        <pc:spChg chg="del">
          <ac:chgData name="Uladzislau Maksimuk" userId="S::uladzislau_maksimuk@epam.com::a6d5277f-d09c-4105-83b1-1b846f1a276f" providerId="AD" clId="Web-{47E2EC06-FB18-35E4-B559-93285F152B1A}" dt="2022-07-20T08:14:01.898" v="1"/>
          <ac:spMkLst>
            <pc:docMk/>
            <pc:sldMk cId="872789430" sldId="4067"/>
            <ac:spMk id="3" creationId="{8B7F72D5-81B3-4693-103D-BD5109654FDD}"/>
          </ac:spMkLst>
        </pc:spChg>
        <pc:spChg chg="add mod">
          <ac:chgData name="Uladzislau Maksimuk" userId="S::uladzislau_maksimuk@epam.com::a6d5277f-d09c-4105-83b1-1b846f1a276f" providerId="AD" clId="Web-{47E2EC06-FB18-35E4-B559-93285F152B1A}" dt="2022-07-20T08:15:14.104" v="17" actId="20577"/>
          <ac:spMkLst>
            <pc:docMk/>
            <pc:sldMk cId="872789430" sldId="4067"/>
            <ac:spMk id="5" creationId="{29FC6360-BEFC-0A56-C624-FA31304F5453}"/>
          </ac:spMkLst>
        </pc:spChg>
        <pc:spChg chg="add mod">
          <ac:chgData name="Uladzislau Maksimuk" userId="S::uladzislau_maksimuk@epam.com::a6d5277f-d09c-4105-83b1-1b846f1a276f" providerId="AD" clId="Web-{47E2EC06-FB18-35E4-B559-93285F152B1A}" dt="2022-07-20T08:25:33.060" v="27" actId="14100"/>
          <ac:spMkLst>
            <pc:docMk/>
            <pc:sldMk cId="872789430" sldId="4067"/>
            <ac:spMk id="7" creationId="{180954F9-25B0-559C-C84F-FE14C9A1CB7A}"/>
          </ac:spMkLst>
        </pc:spChg>
        <pc:picChg chg="add del">
          <ac:chgData name="Uladzislau Maksimuk" userId="S::uladzislau_maksimuk@epam.com::a6d5277f-d09c-4105-83b1-1b846f1a276f" providerId="AD" clId="Web-{47E2EC06-FB18-35E4-B559-93285F152B1A}" dt="2022-07-20T08:14:15.133" v="6"/>
          <ac:picMkLst>
            <pc:docMk/>
            <pc:sldMk cId="872789430" sldId="4067"/>
            <ac:picMk id="9" creationId="{7A765C36-7D27-771F-3B6B-683FC9418450}"/>
          </ac:picMkLst>
        </pc:picChg>
        <pc:picChg chg="add del mod">
          <ac:chgData name="Uladzislau Maksimuk" userId="S::uladzislau_maksimuk@epam.com::a6d5277f-d09c-4105-83b1-1b846f1a276f" providerId="AD" clId="Web-{47E2EC06-FB18-35E4-B559-93285F152B1A}" dt="2022-07-20T08:14:32.040" v="10"/>
          <ac:picMkLst>
            <pc:docMk/>
            <pc:sldMk cId="872789430" sldId="4067"/>
            <ac:picMk id="10" creationId="{03F835C9-6A66-1D72-204C-EEB439CDA6F4}"/>
          </ac:picMkLst>
        </pc:picChg>
        <pc:picChg chg="add mod">
          <ac:chgData name="Uladzislau Maksimuk" userId="S::uladzislau_maksimuk@epam.com::a6d5277f-d09c-4105-83b1-1b846f1a276f" providerId="AD" clId="Web-{47E2EC06-FB18-35E4-B559-93285F152B1A}" dt="2022-07-20T08:14:52.916" v="16" actId="1076"/>
          <ac:picMkLst>
            <pc:docMk/>
            <pc:sldMk cId="872789430" sldId="4067"/>
            <ac:picMk id="11" creationId="{213D2D88-9629-419C-BFB7-C8F84A6BA9C3}"/>
          </ac:picMkLst>
        </pc:picChg>
      </pc:sldChg>
      <pc:sldChg chg="addSp delSp modSp add replId">
        <pc:chgData name="Uladzislau Maksimuk" userId="S::uladzislau_maksimuk@epam.com::a6d5277f-d09c-4105-83b1-1b846f1a276f" providerId="AD" clId="Web-{47E2EC06-FB18-35E4-B559-93285F152B1A}" dt="2022-07-20T08:53:11.674" v="241" actId="1076"/>
        <pc:sldMkLst>
          <pc:docMk/>
          <pc:sldMk cId="2097524633" sldId="4068"/>
        </pc:sldMkLst>
        <pc:spChg chg="del mod">
          <ac:chgData name="Uladzislau Maksimuk" userId="S::uladzislau_maksimuk@epam.com::a6d5277f-d09c-4105-83b1-1b846f1a276f" providerId="AD" clId="Web-{47E2EC06-FB18-35E4-B559-93285F152B1A}" dt="2022-07-20T08:51:57.874" v="230"/>
          <ac:spMkLst>
            <pc:docMk/>
            <pc:sldMk cId="2097524633" sldId="4068"/>
            <ac:spMk id="2" creationId="{628361E3-8054-4845-21DE-1FC42B2A4724}"/>
          </ac:spMkLst>
        </pc:spChg>
        <pc:spChg chg="del">
          <ac:chgData name="Uladzislau Maksimuk" userId="S::uladzislau_maksimuk@epam.com::a6d5277f-d09c-4105-83b1-1b846f1a276f" providerId="AD" clId="Web-{47E2EC06-FB18-35E4-B559-93285F152B1A}" dt="2022-07-20T08:52:00.390" v="231"/>
          <ac:spMkLst>
            <pc:docMk/>
            <pc:sldMk cId="2097524633" sldId="4068"/>
            <ac:spMk id="5" creationId="{CFE26ED4-7238-4712-8D6A-C4DDAF0D0F34}"/>
          </ac:spMkLst>
        </pc:spChg>
        <pc:spChg chg="add del mod">
          <ac:chgData name="Uladzislau Maksimuk" userId="S::uladzislau_maksimuk@epam.com::a6d5277f-d09c-4105-83b1-1b846f1a276f" providerId="AD" clId="Web-{47E2EC06-FB18-35E4-B559-93285F152B1A}" dt="2022-07-20T08:52:03.296" v="232"/>
          <ac:spMkLst>
            <pc:docMk/>
            <pc:sldMk cId="2097524633" sldId="4068"/>
            <ac:spMk id="6" creationId="{7E4B85E5-3D01-5333-0B0E-95B03E88E722}"/>
          </ac:spMkLst>
        </pc:spChg>
        <pc:picChg chg="mod">
          <ac:chgData name="Uladzislau Maksimuk" userId="S::uladzislau_maksimuk@epam.com::a6d5277f-d09c-4105-83b1-1b846f1a276f" providerId="AD" clId="Web-{47E2EC06-FB18-35E4-B559-93285F152B1A}" dt="2022-07-20T08:53:11.674" v="241" actId="1076"/>
          <ac:picMkLst>
            <pc:docMk/>
            <pc:sldMk cId="2097524633" sldId="4068"/>
            <ac:picMk id="3" creationId="{560A24E2-4377-04EF-598E-A420473E1300}"/>
          </ac:picMkLst>
        </pc:picChg>
        <pc:picChg chg="add mod modCrop">
          <ac:chgData name="Uladzislau Maksimuk" userId="S::uladzislau_maksimuk@epam.com::a6d5277f-d09c-4105-83b1-1b846f1a276f" providerId="AD" clId="Web-{47E2EC06-FB18-35E4-B559-93285F152B1A}" dt="2022-07-20T08:52:50.064" v="237" actId="1076"/>
          <ac:picMkLst>
            <pc:docMk/>
            <pc:sldMk cId="2097524633" sldId="4068"/>
            <ac:picMk id="8" creationId="{21915218-6719-C89A-3C51-F374F63BF633}"/>
          </ac:picMkLst>
        </pc:picChg>
      </pc:sldChg>
      <pc:sldChg chg="addSp delSp modSp add replId">
        <pc:chgData name="Uladzislau Maksimuk" userId="S::uladzislau_maksimuk@epam.com::a6d5277f-d09c-4105-83b1-1b846f1a276f" providerId="AD" clId="Web-{47E2EC06-FB18-35E4-B559-93285F152B1A}" dt="2022-07-20T09:24:47.232" v="377" actId="1076"/>
        <pc:sldMkLst>
          <pc:docMk/>
          <pc:sldMk cId="1008953811" sldId="4069"/>
        </pc:sldMkLst>
        <pc:spChg chg="del">
          <ac:chgData name="Uladzislau Maksimuk" userId="S::uladzislau_maksimuk@epam.com::a6d5277f-d09c-4105-83b1-1b846f1a276f" providerId="AD" clId="Web-{47E2EC06-FB18-35E4-B559-93285F152B1A}" dt="2022-07-20T09:24:04.856" v="369"/>
          <ac:spMkLst>
            <pc:docMk/>
            <pc:sldMk cId="1008953811" sldId="4069"/>
            <ac:spMk id="2" creationId="{4102105E-1EBD-F3C7-5A18-E0FD2CEFEE8B}"/>
          </ac:spMkLst>
        </pc:spChg>
        <pc:spChg chg="mod">
          <ac:chgData name="Uladzislau Maksimuk" userId="S::uladzislau_maksimuk@epam.com::a6d5277f-d09c-4105-83b1-1b846f1a276f" providerId="AD" clId="Web-{47E2EC06-FB18-35E4-B559-93285F152B1A}" dt="2022-07-20T09:24:12.012" v="370" actId="1076"/>
          <ac:spMkLst>
            <pc:docMk/>
            <pc:sldMk cId="1008953811" sldId="4069"/>
            <ac:spMk id="4" creationId="{30C45C54-8233-3D06-FE7D-6E1A55FF3D14}"/>
          </ac:spMkLst>
        </pc:spChg>
        <pc:picChg chg="add mod modCrop">
          <ac:chgData name="Uladzislau Maksimuk" userId="S::uladzislau_maksimuk@epam.com::a6d5277f-d09c-4105-83b1-1b846f1a276f" providerId="AD" clId="Web-{47E2EC06-FB18-35E4-B559-93285F152B1A}" dt="2022-07-20T09:24:47.232" v="377" actId="1076"/>
          <ac:picMkLst>
            <pc:docMk/>
            <pc:sldMk cId="1008953811" sldId="4069"/>
            <ac:picMk id="3" creationId="{E2C09974-7C4C-10B6-FF05-F39924415640}"/>
          </ac:picMkLst>
        </pc:picChg>
      </pc:sldChg>
    </pc:docChg>
  </pc:docChgLst>
  <pc:docChgLst>
    <pc:chgData name="Dzmitry Kashlach" userId="a0d2ebf6-4e7b-4ce3-abd1-38c249fb646f" providerId="ADAL" clId="{CC10218C-253C-45F3-8B2A-52A1BA1D0AAB}"/>
    <pc:docChg chg="undo custSel addSld delSld modSld sldOrd">
      <pc:chgData name="Dzmitry Kashlach" userId="a0d2ebf6-4e7b-4ce3-abd1-38c249fb646f" providerId="ADAL" clId="{CC10218C-253C-45F3-8B2A-52A1BA1D0AAB}" dt="2022-09-05T06:21:28.784" v="1341" actId="20577"/>
      <pc:docMkLst>
        <pc:docMk/>
      </pc:docMkLst>
      <pc:sldChg chg="modSp mod">
        <pc:chgData name="Dzmitry Kashlach" userId="a0d2ebf6-4e7b-4ce3-abd1-38c249fb646f" providerId="ADAL" clId="{CC10218C-253C-45F3-8B2A-52A1BA1D0AAB}" dt="2022-08-17T07:25:18.482" v="326" actId="20577"/>
        <pc:sldMkLst>
          <pc:docMk/>
          <pc:sldMk cId="266714352" sldId="272"/>
        </pc:sldMkLst>
        <pc:spChg chg="mod">
          <ac:chgData name="Dzmitry Kashlach" userId="a0d2ebf6-4e7b-4ce3-abd1-38c249fb646f" providerId="ADAL" clId="{CC10218C-253C-45F3-8B2A-52A1BA1D0AAB}" dt="2022-08-17T07:25:18.482" v="326" actId="20577"/>
          <ac:spMkLst>
            <pc:docMk/>
            <pc:sldMk cId="266714352" sldId="272"/>
            <ac:spMk id="7" creationId="{4D711612-069E-4444-A44D-0E2281656C8B}"/>
          </ac:spMkLst>
        </pc:spChg>
      </pc:sldChg>
      <pc:sldChg chg="delSp del mod">
        <pc:chgData name="Dzmitry Kashlach" userId="a0d2ebf6-4e7b-4ce3-abd1-38c249fb646f" providerId="ADAL" clId="{CC10218C-253C-45F3-8B2A-52A1BA1D0AAB}" dt="2022-08-16T07:12:11.960" v="121" actId="2696"/>
        <pc:sldMkLst>
          <pc:docMk/>
          <pc:sldMk cId="2618814897" sldId="4020"/>
        </pc:sldMkLst>
        <pc:picChg chg="del">
          <ac:chgData name="Dzmitry Kashlach" userId="a0d2ebf6-4e7b-4ce3-abd1-38c249fb646f" providerId="ADAL" clId="{CC10218C-253C-45F3-8B2A-52A1BA1D0AAB}" dt="2022-08-16T07:02:32.087" v="12" actId="478"/>
          <ac:picMkLst>
            <pc:docMk/>
            <pc:sldMk cId="2618814897" sldId="4020"/>
            <ac:picMk id="4" creationId="{7E4849EB-3AD2-FC56-D179-8ACB42FD123C}"/>
          </ac:picMkLst>
        </pc:picChg>
      </pc:sldChg>
      <pc:sldChg chg="addSp delSp modSp add mod modAnim">
        <pc:chgData name="Dzmitry Kashlach" userId="a0d2ebf6-4e7b-4ce3-abd1-38c249fb646f" providerId="ADAL" clId="{CC10218C-253C-45F3-8B2A-52A1BA1D0AAB}" dt="2022-08-17T07:19:51.278" v="323" actId="14100"/>
        <pc:sldMkLst>
          <pc:docMk/>
          <pc:sldMk cId="3813960826" sldId="4032"/>
        </pc:sldMkLst>
        <pc:spChg chg="del mod">
          <ac:chgData name="Dzmitry Kashlach" userId="a0d2ebf6-4e7b-4ce3-abd1-38c249fb646f" providerId="ADAL" clId="{CC10218C-253C-45F3-8B2A-52A1BA1D0AAB}" dt="2022-08-17T07:19:06.116" v="313" actId="21"/>
          <ac:spMkLst>
            <pc:docMk/>
            <pc:sldMk cId="3813960826" sldId="4032"/>
            <ac:spMk id="2" creationId="{480A62EA-8F8B-4136-8C05-6DF57375E18B}"/>
          </ac:spMkLst>
        </pc:spChg>
        <pc:spChg chg="add mod">
          <ac:chgData name="Dzmitry Kashlach" userId="a0d2ebf6-4e7b-4ce3-abd1-38c249fb646f" providerId="ADAL" clId="{CC10218C-253C-45F3-8B2A-52A1BA1D0AAB}" dt="2022-08-17T07:19:06.116" v="313" actId="21"/>
          <ac:spMkLst>
            <pc:docMk/>
            <pc:sldMk cId="3813960826" sldId="4032"/>
            <ac:spMk id="3" creationId="{2FDFC612-5DDC-AD4C-BA3A-EB55A2181AA7}"/>
          </ac:spMkLst>
        </pc:spChg>
        <pc:spChg chg="mod">
          <ac:chgData name="Dzmitry Kashlach" userId="a0d2ebf6-4e7b-4ce3-abd1-38c249fb646f" providerId="ADAL" clId="{CC10218C-253C-45F3-8B2A-52A1BA1D0AAB}" dt="2022-08-17T07:18:14.264" v="308"/>
          <ac:spMkLst>
            <pc:docMk/>
            <pc:sldMk cId="3813960826" sldId="4032"/>
            <ac:spMk id="5" creationId="{CFE26ED4-7238-4712-8D6A-C4DDAF0D0F34}"/>
          </ac:spMkLst>
        </pc:spChg>
        <pc:spChg chg="add mod">
          <ac:chgData name="Dzmitry Kashlach" userId="a0d2ebf6-4e7b-4ce3-abd1-38c249fb646f" providerId="ADAL" clId="{CC10218C-253C-45F3-8B2A-52A1BA1D0AAB}" dt="2022-08-17T07:19:51.278" v="323" actId="14100"/>
          <ac:spMkLst>
            <pc:docMk/>
            <pc:sldMk cId="3813960826" sldId="4032"/>
            <ac:spMk id="6" creationId="{97B6BAE5-31D1-FF99-D55C-152D786D8DEC}"/>
          </ac:spMkLst>
        </pc:spChg>
        <pc:picChg chg="add mod">
          <ac:chgData name="Dzmitry Kashlach" userId="a0d2ebf6-4e7b-4ce3-abd1-38c249fb646f" providerId="ADAL" clId="{CC10218C-253C-45F3-8B2A-52A1BA1D0AAB}" dt="2022-08-17T07:19:51.278" v="323" actId="14100"/>
          <ac:picMkLst>
            <pc:docMk/>
            <pc:sldMk cId="3813960826" sldId="4032"/>
            <ac:picMk id="7" creationId="{CF299A4C-D309-F0B7-81C6-AC222B7C0316}"/>
          </ac:picMkLst>
        </pc:picChg>
        <pc:picChg chg="add del mod">
          <ac:chgData name="Dzmitry Kashlach" userId="a0d2ebf6-4e7b-4ce3-abd1-38c249fb646f" providerId="ADAL" clId="{CC10218C-253C-45F3-8B2A-52A1BA1D0AAB}" dt="2022-08-17T07:19:06.116" v="313" actId="21"/>
          <ac:picMkLst>
            <pc:docMk/>
            <pc:sldMk cId="3813960826" sldId="4032"/>
            <ac:picMk id="1026" creationId="{E484F417-537A-4CE4-3896-8E323C1BAD22}"/>
          </ac:picMkLst>
        </pc:picChg>
      </pc:sldChg>
      <pc:sldChg chg="modSp add del mod modAnim">
        <pc:chgData name="Dzmitry Kashlach" userId="a0d2ebf6-4e7b-4ce3-abd1-38c249fb646f" providerId="ADAL" clId="{CC10218C-253C-45F3-8B2A-52A1BA1D0AAB}" dt="2022-08-17T07:24:18.435" v="324" actId="2696"/>
        <pc:sldMkLst>
          <pc:docMk/>
          <pc:sldMk cId="631780719" sldId="4033"/>
        </pc:sldMkLst>
        <pc:spChg chg="mod">
          <ac:chgData name="Dzmitry Kashlach" userId="a0d2ebf6-4e7b-4ce3-abd1-38c249fb646f" providerId="ADAL" clId="{CC10218C-253C-45F3-8B2A-52A1BA1D0AAB}" dt="2022-08-16T07:08:23.720" v="79" actId="5793"/>
          <ac:spMkLst>
            <pc:docMk/>
            <pc:sldMk cId="631780719" sldId="4033"/>
            <ac:spMk id="2" creationId="{480A62EA-8F8B-4136-8C05-6DF57375E18B}"/>
          </ac:spMkLst>
        </pc:spChg>
        <pc:spChg chg="mod">
          <ac:chgData name="Dzmitry Kashlach" userId="a0d2ebf6-4e7b-4ce3-abd1-38c249fb646f" providerId="ADAL" clId="{CC10218C-253C-45F3-8B2A-52A1BA1D0AAB}" dt="2022-08-16T07:08:12.499" v="77" actId="20577"/>
          <ac:spMkLst>
            <pc:docMk/>
            <pc:sldMk cId="631780719" sldId="4033"/>
            <ac:spMk id="5" creationId="{CFE26ED4-7238-4712-8D6A-C4DDAF0D0F34}"/>
          </ac:spMkLst>
        </pc:spChg>
      </pc:sldChg>
      <pc:sldChg chg="addSp delSp modSp new mod modClrScheme chgLayout">
        <pc:chgData name="Dzmitry Kashlach" userId="a0d2ebf6-4e7b-4ce3-abd1-38c249fb646f" providerId="ADAL" clId="{CC10218C-253C-45F3-8B2A-52A1BA1D0AAB}" dt="2022-08-22T07:44:34.745" v="879" actId="20577"/>
        <pc:sldMkLst>
          <pc:docMk/>
          <pc:sldMk cId="3442154049" sldId="4033"/>
        </pc:sldMkLst>
        <pc:spChg chg="mod">
          <ac:chgData name="Dzmitry Kashlach" userId="a0d2ebf6-4e7b-4ce3-abd1-38c249fb646f" providerId="ADAL" clId="{CC10218C-253C-45F3-8B2A-52A1BA1D0AAB}" dt="2022-08-19T10:21:28.004" v="472" actId="20577"/>
          <ac:spMkLst>
            <pc:docMk/>
            <pc:sldMk cId="3442154049" sldId="4033"/>
            <ac:spMk id="2" creationId="{92C962A0-D5BA-A592-237F-F85A89AFF036}"/>
          </ac:spMkLst>
        </pc:spChg>
        <pc:spChg chg="del">
          <ac:chgData name="Dzmitry Kashlach" userId="a0d2ebf6-4e7b-4ce3-abd1-38c249fb646f" providerId="ADAL" clId="{CC10218C-253C-45F3-8B2A-52A1BA1D0AAB}" dt="2022-08-19T10:01:25.657" v="349" actId="22"/>
          <ac:spMkLst>
            <pc:docMk/>
            <pc:sldMk cId="3442154049" sldId="4033"/>
            <ac:spMk id="3" creationId="{4BE2F65A-3E89-CB53-F1A5-8323B3F79DAF}"/>
          </ac:spMkLst>
        </pc:spChg>
        <pc:spChg chg="add mod">
          <ac:chgData name="Dzmitry Kashlach" userId="a0d2ebf6-4e7b-4ce3-abd1-38c249fb646f" providerId="ADAL" clId="{CC10218C-253C-45F3-8B2A-52A1BA1D0AAB}" dt="2022-08-22T07:44:34.745" v="879" actId="20577"/>
          <ac:spMkLst>
            <pc:docMk/>
            <pc:sldMk cId="3442154049" sldId="4033"/>
            <ac:spMk id="6" creationId="{F22EEA49-D5FE-8AC8-708F-7E78BC6BF20C}"/>
          </ac:spMkLst>
        </pc:spChg>
        <pc:spChg chg="add del mod">
          <ac:chgData name="Dzmitry Kashlach" userId="a0d2ebf6-4e7b-4ce3-abd1-38c249fb646f" providerId="ADAL" clId="{CC10218C-253C-45F3-8B2A-52A1BA1D0AAB}" dt="2022-08-19T10:23:07.128" v="474" actId="22"/>
          <ac:spMkLst>
            <pc:docMk/>
            <pc:sldMk cId="3442154049" sldId="4033"/>
            <ac:spMk id="8" creationId="{7901F10B-2013-A1F5-08AC-5FC6C1E337D8}"/>
          </ac:spMkLst>
        </pc:spChg>
        <pc:spChg chg="add mod">
          <ac:chgData name="Dzmitry Kashlach" userId="a0d2ebf6-4e7b-4ce3-abd1-38c249fb646f" providerId="ADAL" clId="{CC10218C-253C-45F3-8B2A-52A1BA1D0AAB}" dt="2022-08-19T10:24:25.196" v="485" actId="478"/>
          <ac:spMkLst>
            <pc:docMk/>
            <pc:sldMk cId="3442154049" sldId="4033"/>
            <ac:spMk id="12" creationId="{5114E2ED-D851-A808-EE18-9FBFCF74D7F5}"/>
          </ac:spMkLst>
        </pc:spChg>
        <pc:spChg chg="add del">
          <ac:chgData name="Dzmitry Kashlach" userId="a0d2ebf6-4e7b-4ce3-abd1-38c249fb646f" providerId="ADAL" clId="{CC10218C-253C-45F3-8B2A-52A1BA1D0AAB}" dt="2022-08-19T10:25:17.601" v="504"/>
          <ac:spMkLst>
            <pc:docMk/>
            <pc:sldMk cId="3442154049" sldId="4033"/>
            <ac:spMk id="15" creationId="{77DD60EB-52CA-03D5-FFB9-2A5431B08627}"/>
          </ac:spMkLst>
        </pc:spChg>
        <pc:picChg chg="add del mod ord">
          <ac:chgData name="Dzmitry Kashlach" userId="a0d2ebf6-4e7b-4ce3-abd1-38c249fb646f" providerId="ADAL" clId="{CC10218C-253C-45F3-8B2A-52A1BA1D0AAB}" dt="2022-08-19T10:23:03.104" v="473" actId="478"/>
          <ac:picMkLst>
            <pc:docMk/>
            <pc:sldMk cId="3442154049" sldId="4033"/>
            <ac:picMk id="5" creationId="{FD9BC956-E6DB-E18E-7307-86B7052DEABA}"/>
          </ac:picMkLst>
        </pc:picChg>
        <pc:picChg chg="add del mod ord">
          <ac:chgData name="Dzmitry Kashlach" userId="a0d2ebf6-4e7b-4ce3-abd1-38c249fb646f" providerId="ADAL" clId="{CC10218C-253C-45F3-8B2A-52A1BA1D0AAB}" dt="2022-08-19T10:24:25.196" v="485" actId="478"/>
          <ac:picMkLst>
            <pc:docMk/>
            <pc:sldMk cId="3442154049" sldId="4033"/>
            <ac:picMk id="10" creationId="{58877147-8879-1FA9-CC8E-7E8E9CC41F41}"/>
          </ac:picMkLst>
        </pc:picChg>
        <pc:picChg chg="add mod">
          <ac:chgData name="Dzmitry Kashlach" userId="a0d2ebf6-4e7b-4ce3-abd1-38c249fb646f" providerId="ADAL" clId="{CC10218C-253C-45F3-8B2A-52A1BA1D0AAB}" dt="2022-08-19T10:26:27.085" v="508" actId="14100"/>
          <ac:picMkLst>
            <pc:docMk/>
            <pc:sldMk cId="3442154049" sldId="4033"/>
            <ac:picMk id="14" creationId="{6D4B6980-71F5-10BB-4F0B-0A8C7C804359}"/>
          </ac:picMkLst>
        </pc:picChg>
      </pc:sldChg>
      <pc:sldChg chg="add">
        <pc:chgData name="Dzmitry Kashlach" userId="a0d2ebf6-4e7b-4ce3-abd1-38c249fb646f" providerId="ADAL" clId="{CC10218C-253C-45F3-8B2A-52A1BA1D0AAB}" dt="2022-08-19T10:21:19.820" v="464" actId="2890"/>
        <pc:sldMkLst>
          <pc:docMk/>
          <pc:sldMk cId="220769921" sldId="4034"/>
        </pc:sldMkLst>
      </pc:sldChg>
      <pc:sldChg chg="modSp add del mod">
        <pc:chgData name="Dzmitry Kashlach" userId="a0d2ebf6-4e7b-4ce3-abd1-38c249fb646f" providerId="ADAL" clId="{CC10218C-253C-45F3-8B2A-52A1BA1D0AAB}" dt="2022-08-17T07:24:21.556" v="325" actId="2696"/>
        <pc:sldMkLst>
          <pc:docMk/>
          <pc:sldMk cId="2423619055" sldId="4034"/>
        </pc:sldMkLst>
        <pc:spChg chg="mod">
          <ac:chgData name="Dzmitry Kashlach" userId="a0d2ebf6-4e7b-4ce3-abd1-38c249fb646f" providerId="ADAL" clId="{CC10218C-253C-45F3-8B2A-52A1BA1D0AAB}" dt="2022-08-16T07:33:50.750" v="305" actId="20577"/>
          <ac:spMkLst>
            <pc:docMk/>
            <pc:sldMk cId="2423619055" sldId="4034"/>
            <ac:spMk id="5" creationId="{CFE26ED4-7238-4712-8D6A-C4DDAF0D0F34}"/>
          </ac:spMkLst>
        </pc:spChg>
      </pc:sldChg>
      <pc:sldChg chg="addSp delSp modSp add mod ord">
        <pc:chgData name="Dzmitry Kashlach" userId="a0d2ebf6-4e7b-4ce3-abd1-38c249fb646f" providerId="ADAL" clId="{CC10218C-253C-45F3-8B2A-52A1BA1D0AAB}" dt="2022-09-05T06:21:28.784" v="1341" actId="20577"/>
        <pc:sldMkLst>
          <pc:docMk/>
          <pc:sldMk cId="1589429738" sldId="4035"/>
        </pc:sldMkLst>
        <pc:spChg chg="mod">
          <ac:chgData name="Dzmitry Kashlach" userId="a0d2ebf6-4e7b-4ce3-abd1-38c249fb646f" providerId="ADAL" clId="{CC10218C-253C-45F3-8B2A-52A1BA1D0AAB}" dt="2022-09-05T06:21:28.784" v="1341" actId="20577"/>
          <ac:spMkLst>
            <pc:docMk/>
            <pc:sldMk cId="1589429738" sldId="4035"/>
            <ac:spMk id="2" creationId="{92C962A0-D5BA-A592-237F-F85A89AFF036}"/>
          </ac:spMkLst>
        </pc:spChg>
        <pc:spChg chg="add del mod">
          <ac:chgData name="Dzmitry Kashlach" userId="a0d2ebf6-4e7b-4ce3-abd1-38c249fb646f" providerId="ADAL" clId="{CC10218C-253C-45F3-8B2A-52A1BA1D0AAB}" dt="2022-08-19T10:47:59.083" v="689" actId="3680"/>
          <ac:spMkLst>
            <pc:docMk/>
            <pc:sldMk cId="1589429738" sldId="4035"/>
            <ac:spMk id="4" creationId="{E15E9917-10D1-1C2F-BBAF-04C64014AE02}"/>
          </ac:spMkLst>
        </pc:spChg>
        <pc:spChg chg="del mod">
          <ac:chgData name="Dzmitry Kashlach" userId="a0d2ebf6-4e7b-4ce3-abd1-38c249fb646f" providerId="ADAL" clId="{CC10218C-253C-45F3-8B2A-52A1BA1D0AAB}" dt="2022-08-22T09:09:47.106" v="1163" actId="21"/>
          <ac:spMkLst>
            <pc:docMk/>
            <pc:sldMk cId="1589429738" sldId="4035"/>
            <ac:spMk id="6" creationId="{F22EEA49-D5FE-8AC8-708F-7E78BC6BF20C}"/>
          </ac:spMkLst>
        </pc:spChg>
        <pc:graphicFrameChg chg="add mod ord modGraphic">
          <ac:chgData name="Dzmitry Kashlach" userId="a0d2ebf6-4e7b-4ce3-abd1-38c249fb646f" providerId="ADAL" clId="{CC10218C-253C-45F3-8B2A-52A1BA1D0AAB}" dt="2022-08-22T09:12:33.464" v="1184"/>
          <ac:graphicFrameMkLst>
            <pc:docMk/>
            <pc:sldMk cId="1589429738" sldId="4035"/>
            <ac:graphicFrameMk id="7" creationId="{710DDC68-38DF-763D-15BB-3A501C96E0F5}"/>
          </ac:graphicFrameMkLst>
        </pc:graphicFrameChg>
        <pc:picChg chg="del">
          <ac:chgData name="Dzmitry Kashlach" userId="a0d2ebf6-4e7b-4ce3-abd1-38c249fb646f" providerId="ADAL" clId="{CC10218C-253C-45F3-8B2A-52A1BA1D0AAB}" dt="2022-08-19T10:29:36.309" v="572" actId="478"/>
          <ac:picMkLst>
            <pc:docMk/>
            <pc:sldMk cId="1589429738" sldId="4035"/>
            <ac:picMk id="5" creationId="{FD9BC956-E6DB-E18E-7307-86B7052DEABA}"/>
          </ac:picMkLst>
        </pc:picChg>
      </pc:sldChg>
      <pc:sldChg chg="addSp delSp modSp add mod">
        <pc:chgData name="Dzmitry Kashlach" userId="a0d2ebf6-4e7b-4ce3-abd1-38c249fb646f" providerId="ADAL" clId="{CC10218C-253C-45F3-8B2A-52A1BA1D0AAB}" dt="2022-08-25T08:08:54.131" v="1300" actId="113"/>
        <pc:sldMkLst>
          <pc:docMk/>
          <pc:sldMk cId="3019037055" sldId="4036"/>
        </pc:sldMkLst>
        <pc:spChg chg="mod">
          <ac:chgData name="Dzmitry Kashlach" userId="a0d2ebf6-4e7b-4ce3-abd1-38c249fb646f" providerId="ADAL" clId="{CC10218C-253C-45F3-8B2A-52A1BA1D0AAB}" dt="2022-08-22T07:41:07.777" v="764" actId="20577"/>
          <ac:spMkLst>
            <pc:docMk/>
            <pc:sldMk cId="3019037055" sldId="4036"/>
            <ac:spMk id="2" creationId="{92C962A0-D5BA-A592-237F-F85A89AFF036}"/>
          </ac:spMkLst>
        </pc:spChg>
        <pc:spChg chg="mod">
          <ac:chgData name="Dzmitry Kashlach" userId="a0d2ebf6-4e7b-4ce3-abd1-38c249fb646f" providerId="ADAL" clId="{CC10218C-253C-45F3-8B2A-52A1BA1D0AAB}" dt="2022-08-25T08:08:54.131" v="1300" actId="113"/>
          <ac:spMkLst>
            <pc:docMk/>
            <pc:sldMk cId="3019037055" sldId="4036"/>
            <ac:spMk id="6" creationId="{F22EEA49-D5FE-8AC8-708F-7E78BC6BF20C}"/>
          </ac:spMkLst>
        </pc:spChg>
        <pc:picChg chg="add mod">
          <ac:chgData name="Dzmitry Kashlach" userId="a0d2ebf6-4e7b-4ce3-abd1-38c249fb646f" providerId="ADAL" clId="{CC10218C-253C-45F3-8B2A-52A1BA1D0AAB}" dt="2022-08-25T08:07:41.974" v="1199" actId="14100"/>
          <ac:picMkLst>
            <pc:docMk/>
            <pc:sldMk cId="3019037055" sldId="4036"/>
            <ac:picMk id="4" creationId="{3A6D9B21-8746-6362-2452-36D07214D646}"/>
          </ac:picMkLst>
        </pc:picChg>
        <pc:picChg chg="add mod">
          <ac:chgData name="Dzmitry Kashlach" userId="a0d2ebf6-4e7b-4ce3-abd1-38c249fb646f" providerId="ADAL" clId="{CC10218C-253C-45F3-8B2A-52A1BA1D0AAB}" dt="2022-08-25T08:07:33.910" v="1198" actId="14100"/>
          <ac:picMkLst>
            <pc:docMk/>
            <pc:sldMk cId="3019037055" sldId="4036"/>
            <ac:picMk id="5" creationId="{A7A86BA3-0EF0-2AF2-F67D-DD0F48438716}"/>
          </ac:picMkLst>
        </pc:picChg>
        <pc:picChg chg="del">
          <ac:chgData name="Dzmitry Kashlach" userId="a0d2ebf6-4e7b-4ce3-abd1-38c249fb646f" providerId="ADAL" clId="{CC10218C-253C-45F3-8B2A-52A1BA1D0AAB}" dt="2022-08-22T08:04:39.917" v="881" actId="478"/>
          <ac:picMkLst>
            <pc:docMk/>
            <pc:sldMk cId="3019037055" sldId="4036"/>
            <ac:picMk id="14" creationId="{6D4B6980-71F5-10BB-4F0B-0A8C7C804359}"/>
          </ac:picMkLst>
        </pc:picChg>
      </pc:sldChg>
      <pc:sldChg chg="addSp delSp modSp add mod">
        <pc:chgData name="Dzmitry Kashlach" userId="a0d2ebf6-4e7b-4ce3-abd1-38c249fb646f" providerId="ADAL" clId="{CC10218C-253C-45F3-8B2A-52A1BA1D0AAB}" dt="2022-08-22T08:29:23.221" v="1112" actId="1076"/>
        <pc:sldMkLst>
          <pc:docMk/>
          <pc:sldMk cId="346975772" sldId="4037"/>
        </pc:sldMkLst>
        <pc:spChg chg="mod">
          <ac:chgData name="Dzmitry Kashlach" userId="a0d2ebf6-4e7b-4ce3-abd1-38c249fb646f" providerId="ADAL" clId="{CC10218C-253C-45F3-8B2A-52A1BA1D0AAB}" dt="2022-08-22T08:27:23.586" v="1107" actId="20577"/>
          <ac:spMkLst>
            <pc:docMk/>
            <pc:sldMk cId="346975772" sldId="4037"/>
            <ac:spMk id="2" creationId="{92C962A0-D5BA-A592-237F-F85A89AFF036}"/>
          </ac:spMkLst>
        </pc:spChg>
        <pc:spChg chg="mod">
          <ac:chgData name="Dzmitry Kashlach" userId="a0d2ebf6-4e7b-4ce3-abd1-38c249fb646f" providerId="ADAL" clId="{CC10218C-253C-45F3-8B2A-52A1BA1D0AAB}" dt="2022-08-22T08:28:53.950" v="1111"/>
          <ac:spMkLst>
            <pc:docMk/>
            <pc:sldMk cId="346975772" sldId="4037"/>
            <ac:spMk id="6" creationId="{F22EEA49-D5FE-8AC8-708F-7E78BC6BF20C}"/>
          </ac:spMkLst>
        </pc:spChg>
        <pc:picChg chg="del">
          <ac:chgData name="Dzmitry Kashlach" userId="a0d2ebf6-4e7b-4ce3-abd1-38c249fb646f" providerId="ADAL" clId="{CC10218C-253C-45F3-8B2A-52A1BA1D0AAB}" dt="2022-08-22T08:26:37.437" v="1075" actId="478"/>
          <ac:picMkLst>
            <pc:docMk/>
            <pc:sldMk cId="346975772" sldId="4037"/>
            <ac:picMk id="4" creationId="{3A6D9B21-8746-6362-2452-36D07214D646}"/>
          </ac:picMkLst>
        </pc:picChg>
        <pc:picChg chg="add mod">
          <ac:chgData name="Dzmitry Kashlach" userId="a0d2ebf6-4e7b-4ce3-abd1-38c249fb646f" providerId="ADAL" clId="{CC10218C-253C-45F3-8B2A-52A1BA1D0AAB}" dt="2022-08-22T08:29:23.221" v="1112" actId="1076"/>
          <ac:picMkLst>
            <pc:docMk/>
            <pc:sldMk cId="346975772" sldId="4037"/>
            <ac:picMk id="5" creationId="{59DE5D27-B4B5-6F52-E551-13A4CF9F4EEC}"/>
          </ac:picMkLst>
        </pc:picChg>
      </pc:sldChg>
      <pc:sldChg chg="addSp delSp modSp add mod">
        <pc:chgData name="Dzmitry Kashlach" userId="a0d2ebf6-4e7b-4ce3-abd1-38c249fb646f" providerId="ADAL" clId="{CC10218C-253C-45F3-8B2A-52A1BA1D0AAB}" dt="2022-08-22T08:54:53.808" v="1150" actId="20577"/>
        <pc:sldMkLst>
          <pc:docMk/>
          <pc:sldMk cId="806581643" sldId="4038"/>
        </pc:sldMkLst>
        <pc:spChg chg="mod">
          <ac:chgData name="Dzmitry Kashlach" userId="a0d2ebf6-4e7b-4ce3-abd1-38c249fb646f" providerId="ADAL" clId="{CC10218C-253C-45F3-8B2A-52A1BA1D0AAB}" dt="2022-08-22T08:32:01.675" v="1142" actId="20577"/>
          <ac:spMkLst>
            <pc:docMk/>
            <pc:sldMk cId="806581643" sldId="4038"/>
            <ac:spMk id="2" creationId="{92C962A0-D5BA-A592-237F-F85A89AFF036}"/>
          </ac:spMkLst>
        </pc:spChg>
        <pc:spChg chg="mod">
          <ac:chgData name="Dzmitry Kashlach" userId="a0d2ebf6-4e7b-4ce3-abd1-38c249fb646f" providerId="ADAL" clId="{CC10218C-253C-45F3-8B2A-52A1BA1D0AAB}" dt="2022-08-22T08:54:53.808" v="1150" actId="20577"/>
          <ac:spMkLst>
            <pc:docMk/>
            <pc:sldMk cId="806581643" sldId="4038"/>
            <ac:spMk id="6" creationId="{F22EEA49-D5FE-8AC8-708F-7E78BC6BF20C}"/>
          </ac:spMkLst>
        </pc:spChg>
        <pc:spChg chg="del">
          <ac:chgData name="Dzmitry Kashlach" userId="a0d2ebf6-4e7b-4ce3-abd1-38c249fb646f" providerId="ADAL" clId="{CC10218C-253C-45F3-8B2A-52A1BA1D0AAB}" dt="2022-08-22T08:53:53.741" v="1144" actId="22"/>
          <ac:spMkLst>
            <pc:docMk/>
            <pc:sldMk cId="806581643" sldId="4038"/>
            <ac:spMk id="12" creationId="{5114E2ED-D851-A808-EE18-9FBFCF74D7F5}"/>
          </ac:spMkLst>
        </pc:spChg>
        <pc:picChg chg="add mod ord">
          <ac:chgData name="Dzmitry Kashlach" userId="a0d2ebf6-4e7b-4ce3-abd1-38c249fb646f" providerId="ADAL" clId="{CC10218C-253C-45F3-8B2A-52A1BA1D0AAB}" dt="2022-08-22T08:54:05.980" v="1148" actId="14100"/>
          <ac:picMkLst>
            <pc:docMk/>
            <pc:sldMk cId="806581643" sldId="4038"/>
            <ac:picMk id="4" creationId="{FB553947-06BE-ABE5-A3E0-2C69CC2EA0A4}"/>
          </ac:picMkLst>
        </pc:picChg>
        <pc:picChg chg="del">
          <ac:chgData name="Dzmitry Kashlach" userId="a0d2ebf6-4e7b-4ce3-abd1-38c249fb646f" providerId="ADAL" clId="{CC10218C-253C-45F3-8B2A-52A1BA1D0AAB}" dt="2022-08-22T08:32:06.925" v="1143" actId="478"/>
          <ac:picMkLst>
            <pc:docMk/>
            <pc:sldMk cId="806581643" sldId="4038"/>
            <ac:picMk id="5" creationId="{59DE5D27-B4B5-6F52-E551-13A4CF9F4EEC}"/>
          </ac:picMkLst>
        </pc:picChg>
      </pc:sldChg>
      <pc:sldChg chg="addSp delSp modSp add mod">
        <pc:chgData name="Dzmitry Kashlach" userId="a0d2ebf6-4e7b-4ce3-abd1-38c249fb646f" providerId="ADAL" clId="{CC10218C-253C-45F3-8B2A-52A1BA1D0AAB}" dt="2022-08-23T08:08:36.550" v="1192" actId="14100"/>
        <pc:sldMkLst>
          <pc:docMk/>
          <pc:sldMk cId="2460812725" sldId="4039"/>
        </pc:sldMkLst>
        <pc:spChg chg="add mod">
          <ac:chgData name="Dzmitry Kashlach" userId="a0d2ebf6-4e7b-4ce3-abd1-38c249fb646f" providerId="ADAL" clId="{CC10218C-253C-45F3-8B2A-52A1BA1D0AAB}" dt="2022-08-23T08:08:18.112" v="1186" actId="478"/>
          <ac:spMkLst>
            <pc:docMk/>
            <pc:sldMk cId="2460812725" sldId="4039"/>
            <ac:spMk id="5" creationId="{9A2E8BCE-71D3-BBF2-0128-97C6BFF4BF02}"/>
          </ac:spMkLst>
        </pc:spChg>
        <pc:picChg chg="del">
          <ac:chgData name="Dzmitry Kashlach" userId="a0d2ebf6-4e7b-4ce3-abd1-38c249fb646f" providerId="ADAL" clId="{CC10218C-253C-45F3-8B2A-52A1BA1D0AAB}" dt="2022-08-23T08:08:18.112" v="1186" actId="478"/>
          <ac:picMkLst>
            <pc:docMk/>
            <pc:sldMk cId="2460812725" sldId="4039"/>
            <ac:picMk id="4" creationId="{FB553947-06BE-ABE5-A3E0-2C69CC2EA0A4}"/>
          </ac:picMkLst>
        </pc:picChg>
        <pc:picChg chg="add mod">
          <ac:chgData name="Dzmitry Kashlach" userId="a0d2ebf6-4e7b-4ce3-abd1-38c249fb646f" providerId="ADAL" clId="{CC10218C-253C-45F3-8B2A-52A1BA1D0AAB}" dt="2022-08-23T08:08:36.550" v="1192" actId="14100"/>
          <ac:picMkLst>
            <pc:docMk/>
            <pc:sldMk cId="2460812725" sldId="4039"/>
            <ac:picMk id="8" creationId="{455A1BC5-BF1C-2A7D-7CD2-398AF73A4BC2}"/>
          </ac:picMkLst>
        </pc:picChg>
      </pc:sldChg>
      <pc:sldChg chg="del">
        <pc:chgData name="Dzmitry Kashlach" userId="a0d2ebf6-4e7b-4ce3-abd1-38c249fb646f" providerId="ADAL" clId="{CC10218C-253C-45F3-8B2A-52A1BA1D0AAB}" dt="2022-08-16T07:02:23.692" v="11" actId="47"/>
        <pc:sldMkLst>
          <pc:docMk/>
          <pc:sldMk cId="678781574" sldId="4049"/>
        </pc:sldMkLst>
      </pc:sldChg>
      <pc:sldChg chg="del">
        <pc:chgData name="Dzmitry Kashlach" userId="a0d2ebf6-4e7b-4ce3-abd1-38c249fb646f" providerId="ADAL" clId="{CC10218C-253C-45F3-8B2A-52A1BA1D0AAB}" dt="2022-08-16T07:02:23.692" v="11" actId="47"/>
        <pc:sldMkLst>
          <pc:docMk/>
          <pc:sldMk cId="2616437615" sldId="4050"/>
        </pc:sldMkLst>
      </pc:sldChg>
      <pc:sldChg chg="del">
        <pc:chgData name="Dzmitry Kashlach" userId="a0d2ebf6-4e7b-4ce3-abd1-38c249fb646f" providerId="ADAL" clId="{CC10218C-253C-45F3-8B2A-52A1BA1D0AAB}" dt="2022-08-16T07:02:23.692" v="11" actId="47"/>
        <pc:sldMkLst>
          <pc:docMk/>
          <pc:sldMk cId="3225843857" sldId="4051"/>
        </pc:sldMkLst>
      </pc:sldChg>
      <pc:sldChg chg="del">
        <pc:chgData name="Dzmitry Kashlach" userId="a0d2ebf6-4e7b-4ce3-abd1-38c249fb646f" providerId="ADAL" clId="{CC10218C-253C-45F3-8B2A-52A1BA1D0AAB}" dt="2022-08-16T07:02:23.692" v="11" actId="47"/>
        <pc:sldMkLst>
          <pc:docMk/>
          <pc:sldMk cId="327905846" sldId="4052"/>
        </pc:sldMkLst>
      </pc:sldChg>
      <pc:sldChg chg="del">
        <pc:chgData name="Dzmitry Kashlach" userId="a0d2ebf6-4e7b-4ce3-abd1-38c249fb646f" providerId="ADAL" clId="{CC10218C-253C-45F3-8B2A-52A1BA1D0AAB}" dt="2022-08-16T07:02:23.692" v="11" actId="47"/>
        <pc:sldMkLst>
          <pc:docMk/>
          <pc:sldMk cId="2455351184" sldId="4064"/>
        </pc:sldMkLst>
      </pc:sldChg>
      <pc:sldChg chg="del">
        <pc:chgData name="Dzmitry Kashlach" userId="a0d2ebf6-4e7b-4ce3-abd1-38c249fb646f" providerId="ADAL" clId="{CC10218C-253C-45F3-8B2A-52A1BA1D0AAB}" dt="2022-08-16T07:02:23.692" v="11" actId="47"/>
        <pc:sldMkLst>
          <pc:docMk/>
          <pc:sldMk cId="1475049870" sldId="4065"/>
        </pc:sldMkLst>
      </pc:sldChg>
      <pc:sldChg chg="del">
        <pc:chgData name="Dzmitry Kashlach" userId="a0d2ebf6-4e7b-4ce3-abd1-38c249fb646f" providerId="ADAL" clId="{CC10218C-253C-45F3-8B2A-52A1BA1D0AAB}" dt="2022-08-16T07:02:23.692" v="11" actId="47"/>
        <pc:sldMkLst>
          <pc:docMk/>
          <pc:sldMk cId="285457165" sldId="4066"/>
        </pc:sldMkLst>
      </pc:sldChg>
      <pc:sldChg chg="del">
        <pc:chgData name="Dzmitry Kashlach" userId="a0d2ebf6-4e7b-4ce3-abd1-38c249fb646f" providerId="ADAL" clId="{CC10218C-253C-45F3-8B2A-52A1BA1D0AAB}" dt="2022-08-16T07:02:23.692" v="11" actId="47"/>
        <pc:sldMkLst>
          <pc:docMk/>
          <pc:sldMk cId="872789430" sldId="4067"/>
        </pc:sldMkLst>
      </pc:sldChg>
      <pc:sldChg chg="del">
        <pc:chgData name="Dzmitry Kashlach" userId="a0d2ebf6-4e7b-4ce3-abd1-38c249fb646f" providerId="ADAL" clId="{CC10218C-253C-45F3-8B2A-52A1BA1D0AAB}" dt="2022-08-16T07:02:23.692" v="11" actId="47"/>
        <pc:sldMkLst>
          <pc:docMk/>
          <pc:sldMk cId="2097524633" sldId="4068"/>
        </pc:sldMkLst>
      </pc:sldChg>
      <pc:sldChg chg="del">
        <pc:chgData name="Dzmitry Kashlach" userId="a0d2ebf6-4e7b-4ce3-abd1-38c249fb646f" providerId="ADAL" clId="{CC10218C-253C-45F3-8B2A-52A1BA1D0AAB}" dt="2022-08-16T07:02:23.692" v="11" actId="47"/>
        <pc:sldMkLst>
          <pc:docMk/>
          <pc:sldMk cId="1008953811" sldId="4069"/>
        </pc:sldMkLst>
      </pc:sldChg>
      <pc:sldChg chg="del">
        <pc:chgData name="Dzmitry Kashlach" userId="a0d2ebf6-4e7b-4ce3-abd1-38c249fb646f" providerId="ADAL" clId="{CC10218C-253C-45F3-8B2A-52A1BA1D0AAB}" dt="2022-08-16T07:02:23.692" v="11" actId="47"/>
        <pc:sldMkLst>
          <pc:docMk/>
          <pc:sldMk cId="3573390025" sldId="4070"/>
        </pc:sldMkLst>
      </pc:sldChg>
      <pc:sldChg chg="del">
        <pc:chgData name="Dzmitry Kashlach" userId="a0d2ebf6-4e7b-4ce3-abd1-38c249fb646f" providerId="ADAL" clId="{CC10218C-253C-45F3-8B2A-52A1BA1D0AAB}" dt="2022-08-16T07:02:23.692" v="11" actId="47"/>
        <pc:sldMkLst>
          <pc:docMk/>
          <pc:sldMk cId="82333143" sldId="4071"/>
        </pc:sldMkLst>
      </pc:sldChg>
      <pc:sldChg chg="del">
        <pc:chgData name="Dzmitry Kashlach" userId="a0d2ebf6-4e7b-4ce3-abd1-38c249fb646f" providerId="ADAL" clId="{CC10218C-253C-45F3-8B2A-52A1BA1D0AAB}" dt="2022-08-16T07:02:23.692" v="11" actId="47"/>
        <pc:sldMkLst>
          <pc:docMk/>
          <pc:sldMk cId="700909167" sldId="4072"/>
        </pc:sldMkLst>
      </pc:sldChg>
      <pc:sldChg chg="del">
        <pc:chgData name="Dzmitry Kashlach" userId="a0d2ebf6-4e7b-4ce3-abd1-38c249fb646f" providerId="ADAL" clId="{CC10218C-253C-45F3-8B2A-52A1BA1D0AAB}" dt="2022-08-16T07:02:23.692" v="11" actId="47"/>
        <pc:sldMkLst>
          <pc:docMk/>
          <pc:sldMk cId="2810259714" sldId="4073"/>
        </pc:sldMkLst>
      </pc:sldChg>
      <pc:sldMasterChg chg="delSldLayout">
        <pc:chgData name="Dzmitry Kashlach" userId="a0d2ebf6-4e7b-4ce3-abd1-38c249fb646f" providerId="ADAL" clId="{CC10218C-253C-45F3-8B2A-52A1BA1D0AAB}" dt="2022-08-16T07:02:23.692" v="11" actId="47"/>
        <pc:sldMasterMkLst>
          <pc:docMk/>
          <pc:sldMasterMk cId="1577352991" sldId="2147483676"/>
        </pc:sldMasterMkLst>
        <pc:sldLayoutChg chg="del">
          <pc:chgData name="Dzmitry Kashlach" userId="a0d2ebf6-4e7b-4ce3-abd1-38c249fb646f" providerId="ADAL" clId="{CC10218C-253C-45F3-8B2A-52A1BA1D0AAB}" dt="2022-08-16T07:02:23.692" v="11" actId="47"/>
          <pc:sldLayoutMkLst>
            <pc:docMk/>
            <pc:sldMasterMk cId="1577352991" sldId="2147483676"/>
            <pc:sldLayoutMk cId="1964612585" sldId="2147483835"/>
          </pc:sldLayoutMkLst>
        </pc:sldLayoutChg>
        <pc:sldLayoutChg chg="del">
          <pc:chgData name="Dzmitry Kashlach" userId="a0d2ebf6-4e7b-4ce3-abd1-38c249fb646f" providerId="ADAL" clId="{CC10218C-253C-45F3-8B2A-52A1BA1D0AAB}" dt="2022-08-16T07:02:23.692" v="11" actId="47"/>
          <pc:sldLayoutMkLst>
            <pc:docMk/>
            <pc:sldMasterMk cId="1577352991" sldId="2147483676"/>
            <pc:sldLayoutMk cId="4138919426" sldId="2147483850"/>
          </pc:sldLayoutMkLst>
        </pc:sldLayoutChg>
      </pc:sldMasterChg>
    </pc:docChg>
  </pc:docChgLst>
  <pc:docChgLst>
    <pc:chgData name="Uladzislau Maksimuk" userId="a6d5277f-d09c-4105-83b1-1b846f1a276f" providerId="ADAL" clId="{47993080-A1D6-4734-BC28-AFD9E4D52EF3}"/>
    <pc:docChg chg="undo custSel modSld">
      <pc:chgData name="Uladzislau Maksimuk" userId="a6d5277f-d09c-4105-83b1-1b846f1a276f" providerId="ADAL" clId="{47993080-A1D6-4734-BC28-AFD9E4D52EF3}" dt="2022-08-10T12:14:36.130" v="12" actId="1076"/>
      <pc:docMkLst>
        <pc:docMk/>
      </pc:docMkLst>
      <pc:sldChg chg="addSp modSp mod">
        <pc:chgData name="Uladzislau Maksimuk" userId="a6d5277f-d09c-4105-83b1-1b846f1a276f" providerId="ADAL" clId="{47993080-A1D6-4734-BC28-AFD9E4D52EF3}" dt="2022-08-10T12:14:36.130" v="12" actId="1076"/>
        <pc:sldMkLst>
          <pc:docMk/>
          <pc:sldMk cId="2810259714" sldId="4073"/>
        </pc:sldMkLst>
        <pc:spChg chg="add mod">
          <ac:chgData name="Uladzislau Maksimuk" userId="a6d5277f-d09c-4105-83b1-1b846f1a276f" providerId="ADAL" clId="{47993080-A1D6-4734-BC28-AFD9E4D52EF3}" dt="2022-08-10T12:14:36.130" v="12" actId="1076"/>
          <ac:spMkLst>
            <pc:docMk/>
            <pc:sldMk cId="2810259714" sldId="4073"/>
            <ac:spMk id="7" creationId="{6DDD252E-4A36-EED2-E24D-16E16E456AC0}"/>
          </ac:spMkLst>
        </pc:spChg>
        <pc:picChg chg="mod">
          <ac:chgData name="Uladzislau Maksimuk" userId="a6d5277f-d09c-4105-83b1-1b846f1a276f" providerId="ADAL" clId="{47993080-A1D6-4734-BC28-AFD9E4D52EF3}" dt="2022-08-10T12:14:29.261" v="11" actId="1076"/>
          <ac:picMkLst>
            <pc:docMk/>
            <pc:sldMk cId="2810259714" sldId="4073"/>
            <ac:picMk id="2" creationId="{19D43E0F-6FFC-C69C-C7A0-5666DA13C7D9}"/>
          </ac:picMkLst>
        </pc:picChg>
        <pc:picChg chg="add mod">
          <ac:chgData name="Uladzislau Maksimuk" userId="a6d5277f-d09c-4105-83b1-1b846f1a276f" providerId="ADAL" clId="{47993080-A1D6-4734-BC28-AFD9E4D52EF3}" dt="2022-08-10T12:14:05.258" v="5" actId="1076"/>
          <ac:picMkLst>
            <pc:docMk/>
            <pc:sldMk cId="2810259714" sldId="4073"/>
            <ac:picMk id="4" creationId="{55DC1449-48A4-013C-A0B4-F533EC534335}"/>
          </ac:picMkLst>
        </pc:picChg>
      </pc:sldChg>
    </pc:docChg>
  </pc:docChgLst>
  <pc:docChgLst>
    <pc:chgData name="Dzmitry Kashlach" userId="a0d2ebf6-4e7b-4ce3-abd1-38c249fb646f" providerId="ADAL" clId="{99450678-586D-4E60-8295-ED053F00B7B6}"/>
    <pc:docChg chg="undo custSel addSld delSld modSld">
      <pc:chgData name="Dzmitry Kashlach" userId="a0d2ebf6-4e7b-4ce3-abd1-38c249fb646f" providerId="ADAL" clId="{99450678-586D-4E60-8295-ED053F00B7B6}" dt="2022-08-09T09:18:47.898" v="2163" actId="14100"/>
      <pc:docMkLst>
        <pc:docMk/>
      </pc:docMkLst>
      <pc:sldChg chg="modSp mod">
        <pc:chgData name="Dzmitry Kashlach" userId="a0d2ebf6-4e7b-4ce3-abd1-38c249fb646f" providerId="ADAL" clId="{99450678-586D-4E60-8295-ED053F00B7B6}" dt="2022-07-15T15:02:33.560" v="38" actId="20577"/>
        <pc:sldMkLst>
          <pc:docMk/>
          <pc:sldMk cId="266714352" sldId="272"/>
        </pc:sldMkLst>
        <pc:spChg chg="mod">
          <ac:chgData name="Dzmitry Kashlach" userId="a0d2ebf6-4e7b-4ce3-abd1-38c249fb646f" providerId="ADAL" clId="{99450678-586D-4E60-8295-ED053F00B7B6}" dt="2022-07-15T15:02:33.560" v="38" actId="20577"/>
          <ac:spMkLst>
            <pc:docMk/>
            <pc:sldMk cId="266714352" sldId="272"/>
            <ac:spMk id="7" creationId="{4D711612-069E-4444-A44D-0E2281656C8B}"/>
          </ac:spMkLst>
        </pc:spChg>
      </pc:sldChg>
      <pc:sldChg chg="addSp delSp modSp mod modAnim">
        <pc:chgData name="Dzmitry Kashlach" userId="a0d2ebf6-4e7b-4ce3-abd1-38c249fb646f" providerId="ADAL" clId="{99450678-586D-4E60-8295-ED053F00B7B6}" dt="2022-08-05T10:18:01.630" v="2155" actId="1076"/>
        <pc:sldMkLst>
          <pc:docMk/>
          <pc:sldMk cId="2618814897" sldId="4020"/>
        </pc:sldMkLst>
        <pc:spChg chg="mod">
          <ac:chgData name="Dzmitry Kashlach" userId="a0d2ebf6-4e7b-4ce3-abd1-38c249fb646f" providerId="ADAL" clId="{99450678-586D-4E60-8295-ED053F00B7B6}" dt="2022-08-05T10:16:53.453" v="2148" actId="20577"/>
          <ac:spMkLst>
            <pc:docMk/>
            <pc:sldMk cId="2618814897" sldId="4020"/>
            <ac:spMk id="2" creationId="{480A62EA-8F8B-4136-8C05-6DF57375E18B}"/>
          </ac:spMkLst>
        </pc:spChg>
        <pc:spChg chg="add del mod">
          <ac:chgData name="Dzmitry Kashlach" userId="a0d2ebf6-4e7b-4ce3-abd1-38c249fb646f" providerId="ADAL" clId="{99450678-586D-4E60-8295-ED053F00B7B6}" dt="2022-07-15T15:37:39.469" v="330"/>
          <ac:spMkLst>
            <pc:docMk/>
            <pc:sldMk cId="2618814897" sldId="4020"/>
            <ac:spMk id="3" creationId="{D84D150B-7992-1E31-CEA5-58955193E537}"/>
          </ac:spMkLst>
        </pc:spChg>
        <pc:spChg chg="add del mod">
          <ac:chgData name="Dzmitry Kashlach" userId="a0d2ebf6-4e7b-4ce3-abd1-38c249fb646f" providerId="ADAL" clId="{99450678-586D-4E60-8295-ED053F00B7B6}" dt="2022-07-15T15:37:53.250" v="336"/>
          <ac:spMkLst>
            <pc:docMk/>
            <pc:sldMk cId="2618814897" sldId="4020"/>
            <ac:spMk id="4" creationId="{21E4706A-330F-7EDF-A266-55E031793073}"/>
          </ac:spMkLst>
        </pc:spChg>
        <pc:spChg chg="mod">
          <ac:chgData name="Dzmitry Kashlach" userId="a0d2ebf6-4e7b-4ce3-abd1-38c249fb646f" providerId="ADAL" clId="{99450678-586D-4E60-8295-ED053F00B7B6}" dt="2022-07-15T15:07:36.248" v="59" actId="20577"/>
          <ac:spMkLst>
            <pc:docMk/>
            <pc:sldMk cId="2618814897" sldId="4020"/>
            <ac:spMk id="5" creationId="{CFE26ED4-7238-4712-8D6A-C4DDAF0D0F34}"/>
          </ac:spMkLst>
        </pc:spChg>
        <pc:picChg chg="add mod">
          <ac:chgData name="Dzmitry Kashlach" userId="a0d2ebf6-4e7b-4ce3-abd1-38c249fb646f" providerId="ADAL" clId="{99450678-586D-4E60-8295-ED053F00B7B6}" dt="2022-08-05T10:18:01.630" v="2155" actId="1076"/>
          <ac:picMkLst>
            <pc:docMk/>
            <pc:sldMk cId="2618814897" sldId="4020"/>
            <ac:picMk id="4" creationId="{7E4849EB-3AD2-FC56-D179-8ACB42FD123C}"/>
          </ac:picMkLst>
        </pc:picChg>
        <pc:picChg chg="add del mod">
          <ac:chgData name="Dzmitry Kashlach" userId="a0d2ebf6-4e7b-4ce3-abd1-38c249fb646f" providerId="ADAL" clId="{99450678-586D-4E60-8295-ED053F00B7B6}" dt="2022-08-05T10:14:51.533" v="2137" actId="478"/>
          <ac:picMkLst>
            <pc:docMk/>
            <pc:sldMk cId="2618814897" sldId="4020"/>
            <ac:picMk id="7" creationId="{595A3215-2749-0D31-C5E1-8A64FCC7B7EA}"/>
          </ac:picMkLst>
        </pc:picChg>
      </pc:sldChg>
      <pc:sldChg chg="addSp delSp modSp mod">
        <pc:chgData name="Dzmitry Kashlach" userId="a0d2ebf6-4e7b-4ce3-abd1-38c249fb646f" providerId="ADAL" clId="{99450678-586D-4E60-8295-ED053F00B7B6}" dt="2022-07-18T07:28:58.570" v="1020" actId="14100"/>
        <pc:sldMkLst>
          <pc:docMk/>
          <pc:sldMk cId="737901649" sldId="4031"/>
        </pc:sldMkLst>
        <pc:spChg chg="add del">
          <ac:chgData name="Dzmitry Kashlach" userId="a0d2ebf6-4e7b-4ce3-abd1-38c249fb646f" providerId="ADAL" clId="{99450678-586D-4E60-8295-ED053F00B7B6}" dt="2022-07-18T07:28:12.684" v="1012" actId="21"/>
          <ac:spMkLst>
            <pc:docMk/>
            <pc:sldMk cId="737901649" sldId="4031"/>
            <ac:spMk id="2" creationId="{B2B2798F-1F5E-44F5-8A47-CA270721BC51}"/>
          </ac:spMkLst>
        </pc:spChg>
        <pc:spChg chg="del mod">
          <ac:chgData name="Dzmitry Kashlach" userId="a0d2ebf6-4e7b-4ce3-abd1-38c249fb646f" providerId="ADAL" clId="{99450678-586D-4E60-8295-ED053F00B7B6}" dt="2022-07-18T07:28:18.422" v="1013" actId="21"/>
          <ac:spMkLst>
            <pc:docMk/>
            <pc:sldMk cId="737901649" sldId="4031"/>
            <ac:spMk id="3" creationId="{E397A470-25CE-43B0-A642-24D03B9479E2}"/>
          </ac:spMkLst>
        </pc:spChg>
        <pc:spChg chg="add del mod">
          <ac:chgData name="Dzmitry Kashlach" userId="a0d2ebf6-4e7b-4ce3-abd1-38c249fb646f" providerId="ADAL" clId="{99450678-586D-4E60-8295-ED053F00B7B6}" dt="2022-07-18T07:27:59.509" v="1011" actId="21"/>
          <ac:spMkLst>
            <pc:docMk/>
            <pc:sldMk cId="737901649" sldId="4031"/>
            <ac:spMk id="7" creationId="{FF5E3453-7C35-65E3-55DD-8B4B93709275}"/>
          </ac:spMkLst>
        </pc:spChg>
        <pc:spChg chg="add mod">
          <ac:chgData name="Dzmitry Kashlach" userId="a0d2ebf6-4e7b-4ce3-abd1-38c249fb646f" providerId="ADAL" clId="{99450678-586D-4E60-8295-ED053F00B7B6}" dt="2022-07-18T07:28:12.684" v="1012" actId="21"/>
          <ac:spMkLst>
            <pc:docMk/>
            <pc:sldMk cId="737901649" sldId="4031"/>
            <ac:spMk id="9" creationId="{A0DC5732-4CD4-EB2C-13D6-E2437DAFEBA6}"/>
          </ac:spMkLst>
        </pc:spChg>
        <pc:spChg chg="add del mod">
          <ac:chgData name="Dzmitry Kashlach" userId="a0d2ebf6-4e7b-4ce3-abd1-38c249fb646f" providerId="ADAL" clId="{99450678-586D-4E60-8295-ED053F00B7B6}" dt="2022-07-18T07:28:41.481" v="1016" actId="21"/>
          <ac:spMkLst>
            <pc:docMk/>
            <pc:sldMk cId="737901649" sldId="4031"/>
            <ac:spMk id="11" creationId="{1FA520F3-61AA-2075-13EE-DD97B83B070D}"/>
          </ac:spMkLst>
        </pc:spChg>
        <pc:picChg chg="add del mod">
          <ac:chgData name="Dzmitry Kashlach" userId="a0d2ebf6-4e7b-4ce3-abd1-38c249fb646f" providerId="ADAL" clId="{99450678-586D-4E60-8295-ED053F00B7B6}" dt="2022-07-18T07:28:58.570" v="1020" actId="14100"/>
          <ac:picMkLst>
            <pc:docMk/>
            <pc:sldMk cId="737901649" sldId="4031"/>
            <ac:picMk id="5" creationId="{52D2E114-B5F3-32BE-3DE4-52918F31F7A0}"/>
          </ac:picMkLst>
        </pc:picChg>
        <pc:picChg chg="del">
          <ac:chgData name="Dzmitry Kashlach" userId="a0d2ebf6-4e7b-4ce3-abd1-38c249fb646f" providerId="ADAL" clId="{99450678-586D-4E60-8295-ED053F00B7B6}" dt="2022-07-18T07:27:26.350" v="1003" actId="478"/>
          <ac:picMkLst>
            <pc:docMk/>
            <pc:sldMk cId="737901649" sldId="4031"/>
            <ac:picMk id="1026" creationId="{BDC7D380-2396-4A1D-82BF-422B0EF8E2A8}"/>
          </ac:picMkLst>
        </pc:picChg>
      </pc:sldChg>
      <pc:sldChg chg="addSp delSp modSp mod delAnim">
        <pc:chgData name="Dzmitry Kashlach" userId="a0d2ebf6-4e7b-4ce3-abd1-38c249fb646f" providerId="ADAL" clId="{99450678-586D-4E60-8295-ED053F00B7B6}" dt="2022-07-18T08:31:24.266" v="2054" actId="255"/>
        <pc:sldMkLst>
          <pc:docMk/>
          <pc:sldMk cId="678781574" sldId="4049"/>
        </pc:sldMkLst>
        <pc:spChg chg="add del mod">
          <ac:chgData name="Dzmitry Kashlach" userId="a0d2ebf6-4e7b-4ce3-abd1-38c249fb646f" providerId="ADAL" clId="{99450678-586D-4E60-8295-ED053F00B7B6}" dt="2022-07-18T07:22:02.896" v="966" actId="21"/>
          <ac:spMkLst>
            <pc:docMk/>
            <pc:sldMk cId="678781574" sldId="4049"/>
            <ac:spMk id="3" creationId="{E974A6FF-257E-BFD6-01CD-FF7C80957980}"/>
          </ac:spMkLst>
        </pc:spChg>
        <pc:spChg chg="add mod">
          <ac:chgData name="Dzmitry Kashlach" userId="a0d2ebf6-4e7b-4ce3-abd1-38c249fb646f" providerId="ADAL" clId="{99450678-586D-4E60-8295-ED053F00B7B6}" dt="2022-07-18T08:31:24.266" v="2054" actId="255"/>
          <ac:spMkLst>
            <pc:docMk/>
            <pc:sldMk cId="678781574" sldId="4049"/>
            <ac:spMk id="4" creationId="{4D806557-6899-C316-6C1A-DCCCD7DBAE8A}"/>
          </ac:spMkLst>
        </pc:spChg>
        <pc:spChg chg="mod">
          <ac:chgData name="Dzmitry Kashlach" userId="a0d2ebf6-4e7b-4ce3-abd1-38c249fb646f" providerId="ADAL" clId="{99450678-586D-4E60-8295-ED053F00B7B6}" dt="2022-07-18T07:21:35.940" v="963" actId="20577"/>
          <ac:spMkLst>
            <pc:docMk/>
            <pc:sldMk cId="678781574" sldId="4049"/>
            <ac:spMk id="5" creationId="{CFE26ED4-7238-4712-8D6A-C4DDAF0D0F34}"/>
          </ac:spMkLst>
        </pc:spChg>
        <pc:spChg chg="del mod">
          <ac:chgData name="Dzmitry Kashlach" userId="a0d2ebf6-4e7b-4ce3-abd1-38c249fb646f" providerId="ADAL" clId="{99450678-586D-4E60-8295-ED053F00B7B6}" dt="2022-07-18T07:21:55.359" v="965" actId="21"/>
          <ac:spMkLst>
            <pc:docMk/>
            <pc:sldMk cId="678781574" sldId="4049"/>
            <ac:spMk id="8" creationId="{31DFA385-FD38-4614-A0DC-708822E10427}"/>
          </ac:spMkLst>
        </pc:spChg>
        <pc:picChg chg="del">
          <ac:chgData name="Dzmitry Kashlach" userId="a0d2ebf6-4e7b-4ce3-abd1-38c249fb646f" providerId="ADAL" clId="{99450678-586D-4E60-8295-ED053F00B7B6}" dt="2022-07-18T07:22:04.964" v="967" actId="478"/>
          <ac:picMkLst>
            <pc:docMk/>
            <pc:sldMk cId="678781574" sldId="4049"/>
            <ac:picMk id="10" creationId="{C69D1F59-BCCC-4329-B06E-3B5E33119288}"/>
          </ac:picMkLst>
        </pc:picChg>
      </pc:sldChg>
      <pc:sldChg chg="addSp delSp modSp mod delAnim modAnim">
        <pc:chgData name="Dzmitry Kashlach" userId="a0d2ebf6-4e7b-4ce3-abd1-38c249fb646f" providerId="ADAL" clId="{99450678-586D-4E60-8295-ED053F00B7B6}" dt="2022-07-18T08:32:52.268" v="2063" actId="14100"/>
        <pc:sldMkLst>
          <pc:docMk/>
          <pc:sldMk cId="2616437615" sldId="4050"/>
        </pc:sldMkLst>
        <pc:spChg chg="add mod">
          <ac:chgData name="Dzmitry Kashlach" userId="a0d2ebf6-4e7b-4ce3-abd1-38c249fb646f" providerId="ADAL" clId="{99450678-586D-4E60-8295-ED053F00B7B6}" dt="2022-07-18T08:32:52.268" v="2063" actId="14100"/>
          <ac:spMkLst>
            <pc:docMk/>
            <pc:sldMk cId="2616437615" sldId="4050"/>
            <ac:spMk id="2" creationId="{4102105E-1EBD-F3C7-5A18-E0FD2CEFEE8B}"/>
          </ac:spMkLst>
        </pc:spChg>
        <pc:spChg chg="mod">
          <ac:chgData name="Dzmitry Kashlach" userId="a0d2ebf6-4e7b-4ce3-abd1-38c249fb646f" providerId="ADAL" clId="{99450678-586D-4E60-8295-ED053F00B7B6}" dt="2022-07-18T07:22:19.648" v="988" actId="20577"/>
          <ac:spMkLst>
            <pc:docMk/>
            <pc:sldMk cId="2616437615" sldId="4050"/>
            <ac:spMk id="5" creationId="{CFE26ED4-7238-4712-8D6A-C4DDAF0D0F34}"/>
          </ac:spMkLst>
        </pc:spChg>
        <pc:spChg chg="del mod">
          <ac:chgData name="Dzmitry Kashlach" userId="a0d2ebf6-4e7b-4ce3-abd1-38c249fb646f" providerId="ADAL" clId="{99450678-586D-4E60-8295-ED053F00B7B6}" dt="2022-07-18T07:22:31.643" v="990" actId="21"/>
          <ac:spMkLst>
            <pc:docMk/>
            <pc:sldMk cId="2616437615" sldId="4050"/>
            <ac:spMk id="8" creationId="{31DFA385-FD38-4614-A0DC-708822E10427}"/>
          </ac:spMkLst>
        </pc:spChg>
      </pc:sldChg>
      <pc:sldChg chg="addSp delSp modSp mod">
        <pc:chgData name="Dzmitry Kashlach" userId="a0d2ebf6-4e7b-4ce3-abd1-38c249fb646f" providerId="ADAL" clId="{99450678-586D-4E60-8295-ED053F00B7B6}" dt="2022-08-05T08:09:24.106" v="2114" actId="20577"/>
        <pc:sldMkLst>
          <pc:docMk/>
          <pc:sldMk cId="3225843857" sldId="4051"/>
        </pc:sldMkLst>
        <pc:spChg chg="add del mod">
          <ac:chgData name="Dzmitry Kashlach" userId="a0d2ebf6-4e7b-4ce3-abd1-38c249fb646f" providerId="ADAL" clId="{99450678-586D-4E60-8295-ED053F00B7B6}" dt="2022-07-15T17:05:12.623" v="733"/>
          <ac:spMkLst>
            <pc:docMk/>
            <pc:sldMk cId="3225843857" sldId="4051"/>
            <ac:spMk id="2" creationId="{22FD86D8-9EBD-4922-BF8D-9A76F9088CFE}"/>
          </ac:spMkLst>
        </pc:spChg>
        <pc:spChg chg="add del mod">
          <ac:chgData name="Dzmitry Kashlach" userId="a0d2ebf6-4e7b-4ce3-abd1-38c249fb646f" providerId="ADAL" clId="{99450678-586D-4E60-8295-ED053F00B7B6}" dt="2022-07-18T06:47:06.503" v="737"/>
          <ac:spMkLst>
            <pc:docMk/>
            <pc:sldMk cId="3225843857" sldId="4051"/>
            <ac:spMk id="2" creationId="{D5DED3E8-42A4-16E0-B8C2-17F9EAAA8CF1}"/>
          </ac:spMkLst>
        </pc:spChg>
        <pc:spChg chg="add mod">
          <ac:chgData name="Dzmitry Kashlach" userId="a0d2ebf6-4e7b-4ce3-abd1-38c249fb646f" providerId="ADAL" clId="{99450678-586D-4E60-8295-ED053F00B7B6}" dt="2022-08-05T08:09:24.106" v="2114" actId="20577"/>
          <ac:spMkLst>
            <pc:docMk/>
            <pc:sldMk cId="3225843857" sldId="4051"/>
            <ac:spMk id="3" creationId="{C029BF05-DF7C-3868-1733-4B6B206DAA63}"/>
          </ac:spMkLst>
        </pc:spChg>
        <pc:spChg chg="add del mod">
          <ac:chgData name="Dzmitry Kashlach" userId="a0d2ebf6-4e7b-4ce3-abd1-38c249fb646f" providerId="ADAL" clId="{99450678-586D-4E60-8295-ED053F00B7B6}" dt="2022-07-18T06:49:33.665" v="839" actId="478"/>
          <ac:spMkLst>
            <pc:docMk/>
            <pc:sldMk cId="3225843857" sldId="4051"/>
            <ac:spMk id="4" creationId="{2279F9CD-7A66-FD3E-CE59-D7E24911CDF5}"/>
          </ac:spMkLst>
        </pc:spChg>
        <pc:spChg chg="mod">
          <ac:chgData name="Dzmitry Kashlach" userId="a0d2ebf6-4e7b-4ce3-abd1-38c249fb646f" providerId="ADAL" clId="{99450678-586D-4E60-8295-ED053F00B7B6}" dt="2022-07-15T17:04:44.051" v="724" actId="20577"/>
          <ac:spMkLst>
            <pc:docMk/>
            <pc:sldMk cId="3225843857" sldId="4051"/>
            <ac:spMk id="5" creationId="{CFE26ED4-7238-4712-8D6A-C4DDAF0D0F34}"/>
          </ac:spMkLst>
        </pc:spChg>
        <pc:spChg chg="add del mod">
          <ac:chgData name="Dzmitry Kashlach" userId="a0d2ebf6-4e7b-4ce3-abd1-38c249fb646f" providerId="ADAL" clId="{99450678-586D-4E60-8295-ED053F00B7B6}" dt="2022-07-18T06:50:04.654" v="851" actId="767"/>
          <ac:spMkLst>
            <pc:docMk/>
            <pc:sldMk cId="3225843857" sldId="4051"/>
            <ac:spMk id="6" creationId="{D3CBCEC7-EE74-65C8-4E7B-A4B4D8D92102}"/>
          </ac:spMkLst>
        </pc:spChg>
        <pc:spChg chg="add mod">
          <ac:chgData name="Dzmitry Kashlach" userId="a0d2ebf6-4e7b-4ce3-abd1-38c249fb646f" providerId="ADAL" clId="{99450678-586D-4E60-8295-ED053F00B7B6}" dt="2022-07-18T06:50:54.180" v="860" actId="1076"/>
          <ac:spMkLst>
            <pc:docMk/>
            <pc:sldMk cId="3225843857" sldId="4051"/>
            <ac:spMk id="7" creationId="{3CE84BDD-8350-B5C2-96A1-9FB14D17ECD8}"/>
          </ac:spMkLst>
        </pc:spChg>
        <pc:spChg chg="add mod">
          <ac:chgData name="Dzmitry Kashlach" userId="a0d2ebf6-4e7b-4ce3-abd1-38c249fb646f" providerId="ADAL" clId="{99450678-586D-4E60-8295-ED053F00B7B6}" dt="2022-07-18T06:51:46.365" v="868" actId="207"/>
          <ac:spMkLst>
            <pc:docMk/>
            <pc:sldMk cId="3225843857" sldId="4051"/>
            <ac:spMk id="8" creationId="{B87F073A-878E-BA0E-5954-86A1B50F083C}"/>
          </ac:spMkLst>
        </pc:spChg>
        <pc:spChg chg="add mod">
          <ac:chgData name="Dzmitry Kashlach" userId="a0d2ebf6-4e7b-4ce3-abd1-38c249fb646f" providerId="ADAL" clId="{99450678-586D-4E60-8295-ED053F00B7B6}" dt="2022-07-18T06:52:42.366" v="889" actId="207"/>
          <ac:spMkLst>
            <pc:docMk/>
            <pc:sldMk cId="3225843857" sldId="4051"/>
            <ac:spMk id="11" creationId="{A90F0616-79B7-7A3A-144B-75E9684DC7B4}"/>
          </ac:spMkLst>
        </pc:spChg>
        <pc:spChg chg="add mod">
          <ac:chgData name="Dzmitry Kashlach" userId="a0d2ebf6-4e7b-4ce3-abd1-38c249fb646f" providerId="ADAL" clId="{99450678-586D-4E60-8295-ED053F00B7B6}" dt="2022-07-18T06:53:42.032" v="902" actId="207"/>
          <ac:spMkLst>
            <pc:docMk/>
            <pc:sldMk cId="3225843857" sldId="4051"/>
            <ac:spMk id="14" creationId="{F4FA5D58-329B-DC6E-1D1E-46AA06A51230}"/>
          </ac:spMkLst>
        </pc:spChg>
        <pc:spChg chg="add mod">
          <ac:chgData name="Dzmitry Kashlach" userId="a0d2ebf6-4e7b-4ce3-abd1-38c249fb646f" providerId="ADAL" clId="{99450678-586D-4E60-8295-ED053F00B7B6}" dt="2022-07-18T08:00:09.028" v="1411" actId="20577"/>
          <ac:spMkLst>
            <pc:docMk/>
            <pc:sldMk cId="3225843857" sldId="4051"/>
            <ac:spMk id="21" creationId="{8C6EB775-5B05-7EEF-0BC9-E66D7DF29E2D}"/>
          </ac:spMkLst>
        </pc:spChg>
        <pc:picChg chg="del">
          <ac:chgData name="Dzmitry Kashlach" userId="a0d2ebf6-4e7b-4ce3-abd1-38c249fb646f" providerId="ADAL" clId="{99450678-586D-4E60-8295-ED053F00B7B6}" dt="2022-07-15T17:05:12.621" v="731" actId="478"/>
          <ac:picMkLst>
            <pc:docMk/>
            <pc:sldMk cId="3225843857" sldId="4051"/>
            <ac:picMk id="8" creationId="{2A4213E1-7411-4E8D-9032-9FFE92DD7F71}"/>
          </ac:picMkLst>
        </pc:picChg>
        <pc:cxnChg chg="add">
          <ac:chgData name="Dzmitry Kashlach" userId="a0d2ebf6-4e7b-4ce3-abd1-38c249fb646f" providerId="ADAL" clId="{99450678-586D-4E60-8295-ED053F00B7B6}" dt="2022-07-18T06:51:52.911" v="869" actId="11529"/>
          <ac:cxnSpMkLst>
            <pc:docMk/>
            <pc:sldMk cId="3225843857" sldId="4051"/>
            <ac:cxnSpMk id="10" creationId="{4DC26B7D-E148-F0E8-5B41-11F70819E024}"/>
          </ac:cxnSpMkLst>
        </pc:cxnChg>
        <pc:cxnChg chg="add">
          <ac:chgData name="Dzmitry Kashlach" userId="a0d2ebf6-4e7b-4ce3-abd1-38c249fb646f" providerId="ADAL" clId="{99450678-586D-4E60-8295-ED053F00B7B6}" dt="2022-07-18T06:52:47.744" v="890" actId="11529"/>
          <ac:cxnSpMkLst>
            <pc:docMk/>
            <pc:sldMk cId="3225843857" sldId="4051"/>
            <ac:cxnSpMk id="13" creationId="{E2D792BC-C6D2-DFEB-A4FF-0A44669670B5}"/>
          </ac:cxnSpMkLst>
        </pc:cxnChg>
        <pc:cxnChg chg="add del mod">
          <ac:chgData name="Dzmitry Kashlach" userId="a0d2ebf6-4e7b-4ce3-abd1-38c249fb646f" providerId="ADAL" clId="{99450678-586D-4E60-8295-ED053F00B7B6}" dt="2022-07-18T06:53:51.857" v="904" actId="11529"/>
          <ac:cxnSpMkLst>
            <pc:docMk/>
            <pc:sldMk cId="3225843857" sldId="4051"/>
            <ac:cxnSpMk id="16" creationId="{AD26B9E4-176D-3A59-DFBF-B6139379675B}"/>
          </ac:cxnSpMkLst>
        </pc:cxnChg>
        <pc:cxnChg chg="add">
          <ac:chgData name="Dzmitry Kashlach" userId="a0d2ebf6-4e7b-4ce3-abd1-38c249fb646f" providerId="ADAL" clId="{99450678-586D-4E60-8295-ED053F00B7B6}" dt="2022-07-18T06:53:58.231" v="905" actId="11529"/>
          <ac:cxnSpMkLst>
            <pc:docMk/>
            <pc:sldMk cId="3225843857" sldId="4051"/>
            <ac:cxnSpMk id="18" creationId="{5622EE38-C255-0A4B-8E74-8D1F96F6C505}"/>
          </ac:cxnSpMkLst>
        </pc:cxnChg>
        <pc:cxnChg chg="add">
          <ac:chgData name="Dzmitry Kashlach" userId="a0d2ebf6-4e7b-4ce3-abd1-38c249fb646f" providerId="ADAL" clId="{99450678-586D-4E60-8295-ED053F00B7B6}" dt="2022-07-18T07:08:41.431" v="906" actId="11529"/>
          <ac:cxnSpMkLst>
            <pc:docMk/>
            <pc:sldMk cId="3225843857" sldId="4051"/>
            <ac:cxnSpMk id="20" creationId="{1AFAB03C-FB49-8E3B-8C95-192C1DF34557}"/>
          </ac:cxnSpMkLst>
        </pc:cxnChg>
      </pc:sldChg>
      <pc:sldChg chg="addSp delSp modSp mod">
        <pc:chgData name="Dzmitry Kashlach" userId="a0d2ebf6-4e7b-4ce3-abd1-38c249fb646f" providerId="ADAL" clId="{99450678-586D-4E60-8295-ED053F00B7B6}" dt="2022-08-05T09:28:16.495" v="2136" actId="1076"/>
        <pc:sldMkLst>
          <pc:docMk/>
          <pc:sldMk cId="327905846" sldId="4052"/>
        </pc:sldMkLst>
        <pc:spChg chg="del mod">
          <ac:chgData name="Dzmitry Kashlach" userId="a0d2ebf6-4e7b-4ce3-abd1-38c249fb646f" providerId="ADAL" clId="{99450678-586D-4E60-8295-ED053F00B7B6}" dt="2022-07-18T07:20:59.413" v="909" actId="478"/>
          <ac:spMkLst>
            <pc:docMk/>
            <pc:sldMk cId="327905846" sldId="4052"/>
            <ac:spMk id="2" creationId="{480A62EA-8F8B-4136-8C05-6DF57375E18B}"/>
          </ac:spMkLst>
        </pc:spChg>
        <pc:spChg chg="add mod">
          <ac:chgData name="Dzmitry Kashlach" userId="a0d2ebf6-4e7b-4ce3-abd1-38c249fb646f" providerId="ADAL" clId="{99450678-586D-4E60-8295-ED053F00B7B6}" dt="2022-07-18T08:05:42.054" v="1474" actId="20577"/>
          <ac:spMkLst>
            <pc:docMk/>
            <pc:sldMk cId="327905846" sldId="4052"/>
            <ac:spMk id="3" creationId="{A6EF71D9-9E88-8919-9F12-ACD042B3ECB1}"/>
          </ac:spMkLst>
        </pc:spChg>
        <pc:spChg chg="mod">
          <ac:chgData name="Dzmitry Kashlach" userId="a0d2ebf6-4e7b-4ce3-abd1-38c249fb646f" providerId="ADAL" clId="{99450678-586D-4E60-8295-ED053F00B7B6}" dt="2022-07-18T07:21:22.085" v="941" actId="20577"/>
          <ac:spMkLst>
            <pc:docMk/>
            <pc:sldMk cId="327905846" sldId="4052"/>
            <ac:spMk id="5" creationId="{CFE26ED4-7238-4712-8D6A-C4DDAF0D0F34}"/>
          </ac:spMkLst>
        </pc:spChg>
        <pc:spChg chg="del mod">
          <ac:chgData name="Dzmitry Kashlach" userId="a0d2ebf6-4e7b-4ce3-abd1-38c249fb646f" providerId="ADAL" clId="{99450678-586D-4E60-8295-ED053F00B7B6}" dt="2022-07-18T07:29:59.622" v="1022" actId="21"/>
          <ac:spMkLst>
            <pc:docMk/>
            <pc:sldMk cId="327905846" sldId="4052"/>
            <ac:spMk id="12" creationId="{FF200797-6917-4B78-95E4-AFDA6A09F5EB}"/>
          </ac:spMkLst>
        </pc:spChg>
        <pc:picChg chg="add mod">
          <ac:chgData name="Dzmitry Kashlach" userId="a0d2ebf6-4e7b-4ce3-abd1-38c249fb646f" providerId="ADAL" clId="{99450678-586D-4E60-8295-ED053F00B7B6}" dt="2022-08-05T09:28:16.495" v="2136" actId="1076"/>
          <ac:picMkLst>
            <pc:docMk/>
            <pc:sldMk cId="327905846" sldId="4052"/>
            <ac:picMk id="4" creationId="{95DC3067-500A-43A4-C660-8C1509539B27}"/>
          </ac:picMkLst>
        </pc:picChg>
        <pc:picChg chg="add del mod">
          <ac:chgData name="Dzmitry Kashlach" userId="a0d2ebf6-4e7b-4ce3-abd1-38c249fb646f" providerId="ADAL" clId="{99450678-586D-4E60-8295-ED053F00B7B6}" dt="2022-08-05T09:27:48.416" v="2129" actId="478"/>
          <ac:picMkLst>
            <pc:docMk/>
            <pc:sldMk cId="327905846" sldId="4052"/>
            <ac:picMk id="7" creationId="{53923850-80D1-F6E6-0DDB-5E6A74C58D5C}"/>
          </ac:picMkLst>
        </pc:picChg>
        <pc:picChg chg="del">
          <ac:chgData name="Dzmitry Kashlach" userId="a0d2ebf6-4e7b-4ce3-abd1-38c249fb646f" providerId="ADAL" clId="{99450678-586D-4E60-8295-ED053F00B7B6}" dt="2022-07-18T07:20:50.236" v="908" actId="478"/>
          <ac:picMkLst>
            <pc:docMk/>
            <pc:sldMk cId="327905846" sldId="4052"/>
            <ac:picMk id="1028" creationId="{E1F3D702-C9B5-4804-9385-83E8B0AA7CBF}"/>
          </ac:picMkLst>
        </pc:picChg>
      </pc:sldChg>
      <pc:sldChg chg="del">
        <pc:chgData name="Dzmitry Kashlach" userId="a0d2ebf6-4e7b-4ce3-abd1-38c249fb646f" providerId="ADAL" clId="{99450678-586D-4E60-8295-ED053F00B7B6}" dt="2022-07-18T07:22:39.318" v="991" actId="2696"/>
        <pc:sldMkLst>
          <pc:docMk/>
          <pc:sldMk cId="3005959956" sldId="4054"/>
        </pc:sldMkLst>
      </pc:sldChg>
      <pc:sldChg chg="del">
        <pc:chgData name="Dzmitry Kashlach" userId="a0d2ebf6-4e7b-4ce3-abd1-38c249fb646f" providerId="ADAL" clId="{99450678-586D-4E60-8295-ED053F00B7B6}" dt="2022-07-18T07:22:46.223" v="993" actId="2696"/>
        <pc:sldMkLst>
          <pc:docMk/>
          <pc:sldMk cId="1378766611" sldId="4055"/>
        </pc:sldMkLst>
      </pc:sldChg>
      <pc:sldChg chg="del">
        <pc:chgData name="Dzmitry Kashlach" userId="a0d2ebf6-4e7b-4ce3-abd1-38c249fb646f" providerId="ADAL" clId="{99450678-586D-4E60-8295-ED053F00B7B6}" dt="2022-07-18T07:22:42.652" v="992" actId="2696"/>
        <pc:sldMkLst>
          <pc:docMk/>
          <pc:sldMk cId="1764771306" sldId="4056"/>
        </pc:sldMkLst>
      </pc:sldChg>
      <pc:sldChg chg="del">
        <pc:chgData name="Dzmitry Kashlach" userId="a0d2ebf6-4e7b-4ce3-abd1-38c249fb646f" providerId="ADAL" clId="{99450678-586D-4E60-8295-ED053F00B7B6}" dt="2022-07-18T07:22:53.789" v="995" actId="2696"/>
        <pc:sldMkLst>
          <pc:docMk/>
          <pc:sldMk cId="4106790461" sldId="4057"/>
        </pc:sldMkLst>
      </pc:sldChg>
      <pc:sldChg chg="del">
        <pc:chgData name="Dzmitry Kashlach" userId="a0d2ebf6-4e7b-4ce3-abd1-38c249fb646f" providerId="ADAL" clId="{99450678-586D-4E60-8295-ED053F00B7B6}" dt="2022-07-18T07:22:57.256" v="996" actId="2696"/>
        <pc:sldMkLst>
          <pc:docMk/>
          <pc:sldMk cId="3819284438" sldId="4058"/>
        </pc:sldMkLst>
      </pc:sldChg>
      <pc:sldChg chg="del">
        <pc:chgData name="Dzmitry Kashlach" userId="a0d2ebf6-4e7b-4ce3-abd1-38c249fb646f" providerId="ADAL" clId="{99450678-586D-4E60-8295-ED053F00B7B6}" dt="2022-07-18T07:23:05.171" v="999" actId="2696"/>
        <pc:sldMkLst>
          <pc:docMk/>
          <pc:sldMk cId="3440114172" sldId="4059"/>
        </pc:sldMkLst>
      </pc:sldChg>
      <pc:sldChg chg="del">
        <pc:chgData name="Dzmitry Kashlach" userId="a0d2ebf6-4e7b-4ce3-abd1-38c249fb646f" providerId="ADAL" clId="{99450678-586D-4E60-8295-ED053F00B7B6}" dt="2022-07-18T07:22:59.650" v="997" actId="2696"/>
        <pc:sldMkLst>
          <pc:docMk/>
          <pc:sldMk cId="2710506438" sldId="4060"/>
        </pc:sldMkLst>
      </pc:sldChg>
      <pc:sldChg chg="del">
        <pc:chgData name="Dzmitry Kashlach" userId="a0d2ebf6-4e7b-4ce3-abd1-38c249fb646f" providerId="ADAL" clId="{99450678-586D-4E60-8295-ED053F00B7B6}" dt="2022-07-18T07:23:08.192" v="1000" actId="2696"/>
        <pc:sldMkLst>
          <pc:docMk/>
          <pc:sldMk cId="1336928073" sldId="4061"/>
        </pc:sldMkLst>
      </pc:sldChg>
      <pc:sldChg chg="del">
        <pc:chgData name="Dzmitry Kashlach" userId="a0d2ebf6-4e7b-4ce3-abd1-38c249fb646f" providerId="ADAL" clId="{99450678-586D-4E60-8295-ED053F00B7B6}" dt="2022-07-18T07:23:13.924" v="1002" actId="2696"/>
        <pc:sldMkLst>
          <pc:docMk/>
          <pc:sldMk cId="3170933356" sldId="4062"/>
        </pc:sldMkLst>
      </pc:sldChg>
      <pc:sldChg chg="del">
        <pc:chgData name="Dzmitry Kashlach" userId="a0d2ebf6-4e7b-4ce3-abd1-38c249fb646f" providerId="ADAL" clId="{99450678-586D-4E60-8295-ED053F00B7B6}" dt="2022-07-18T07:23:11.288" v="1001" actId="2696"/>
        <pc:sldMkLst>
          <pc:docMk/>
          <pc:sldMk cId="2444534505" sldId="4063"/>
        </pc:sldMkLst>
      </pc:sldChg>
      <pc:sldChg chg="addSp delSp modSp mod delAnim modAnim">
        <pc:chgData name="Dzmitry Kashlach" userId="a0d2ebf6-4e7b-4ce3-abd1-38c249fb646f" providerId="ADAL" clId="{99450678-586D-4E60-8295-ED053F00B7B6}" dt="2022-08-05T10:17:54.914" v="2154" actId="14100"/>
        <pc:sldMkLst>
          <pc:docMk/>
          <pc:sldMk cId="2455351184" sldId="4064"/>
        </pc:sldMkLst>
        <pc:spChg chg="del mod">
          <ac:chgData name="Dzmitry Kashlach" userId="a0d2ebf6-4e7b-4ce3-abd1-38c249fb646f" providerId="ADAL" clId="{99450678-586D-4E60-8295-ED053F00B7B6}" dt="2022-07-15T15:43:10.663" v="411" actId="21"/>
          <ac:spMkLst>
            <pc:docMk/>
            <pc:sldMk cId="2455351184" sldId="4064"/>
            <ac:spMk id="2" creationId="{480A62EA-8F8B-4136-8C05-6DF57375E18B}"/>
          </ac:spMkLst>
        </pc:spChg>
        <pc:spChg chg="add mod">
          <ac:chgData name="Dzmitry Kashlach" userId="a0d2ebf6-4e7b-4ce3-abd1-38c249fb646f" providerId="ADAL" clId="{99450678-586D-4E60-8295-ED053F00B7B6}" dt="2022-07-15T16:40:15.388" v="469"/>
          <ac:spMkLst>
            <pc:docMk/>
            <pc:sldMk cId="2455351184" sldId="4064"/>
            <ac:spMk id="4" creationId="{B359A3CF-5C28-CADA-6EFE-ED4222EC2781}"/>
          </ac:spMkLst>
        </pc:spChg>
        <pc:spChg chg="del">
          <ac:chgData name="Dzmitry Kashlach" userId="a0d2ebf6-4e7b-4ce3-abd1-38c249fb646f" providerId="ADAL" clId="{99450678-586D-4E60-8295-ED053F00B7B6}" dt="2022-07-15T15:43:21.008" v="412" actId="21"/>
          <ac:spMkLst>
            <pc:docMk/>
            <pc:sldMk cId="2455351184" sldId="4064"/>
            <ac:spMk id="5" creationId="{CFE26ED4-7238-4712-8D6A-C4DDAF0D0F34}"/>
          </ac:spMkLst>
        </pc:spChg>
        <pc:spChg chg="add mod">
          <ac:chgData name="Dzmitry Kashlach" userId="a0d2ebf6-4e7b-4ce3-abd1-38c249fb646f" providerId="ADAL" clId="{99450678-586D-4E60-8295-ED053F00B7B6}" dt="2022-08-05T09:15:40.168" v="2121" actId="20577"/>
          <ac:spMkLst>
            <pc:docMk/>
            <pc:sldMk cId="2455351184" sldId="4064"/>
            <ac:spMk id="10" creationId="{4C28E3B6-8402-C3AB-87D6-B40C5F8DF23C}"/>
          </ac:spMkLst>
        </pc:spChg>
        <pc:picChg chg="add mod">
          <ac:chgData name="Dzmitry Kashlach" userId="a0d2ebf6-4e7b-4ce3-abd1-38c249fb646f" providerId="ADAL" clId="{99450678-586D-4E60-8295-ED053F00B7B6}" dt="2022-08-05T10:17:54.914" v="2154" actId="14100"/>
          <ac:picMkLst>
            <pc:docMk/>
            <pc:sldMk cId="2455351184" sldId="4064"/>
            <ac:picMk id="3" creationId="{8E9EEF7D-DDD5-FFFF-F276-AC2B118154ED}"/>
          </ac:picMkLst>
        </pc:picChg>
        <pc:picChg chg="add del mod">
          <ac:chgData name="Dzmitry Kashlach" userId="a0d2ebf6-4e7b-4ce3-abd1-38c249fb646f" providerId="ADAL" clId="{99450678-586D-4E60-8295-ED053F00B7B6}" dt="2022-08-05T10:17:26.200" v="2151" actId="478"/>
          <ac:picMkLst>
            <pc:docMk/>
            <pc:sldMk cId="2455351184" sldId="4064"/>
            <ac:picMk id="7" creationId="{879D67A0-7D32-A7D7-D0AB-EA50C5184434}"/>
          </ac:picMkLst>
        </pc:picChg>
        <pc:picChg chg="add del">
          <ac:chgData name="Dzmitry Kashlach" userId="a0d2ebf6-4e7b-4ce3-abd1-38c249fb646f" providerId="ADAL" clId="{99450678-586D-4E60-8295-ED053F00B7B6}" dt="2022-07-15T16:48:29.690" v="474" actId="22"/>
          <ac:picMkLst>
            <pc:docMk/>
            <pc:sldMk cId="2455351184" sldId="4064"/>
            <ac:picMk id="9" creationId="{F85470BB-CDF0-385C-AB41-0890D9D24ED4}"/>
          </ac:picMkLst>
        </pc:picChg>
      </pc:sldChg>
      <pc:sldChg chg="addSp modSp add mod">
        <pc:chgData name="Dzmitry Kashlach" userId="a0d2ebf6-4e7b-4ce3-abd1-38c249fb646f" providerId="ADAL" clId="{99450678-586D-4E60-8295-ED053F00B7B6}" dt="2022-07-18T08:28:58.263" v="2044" actId="20577"/>
        <pc:sldMkLst>
          <pc:docMk/>
          <pc:sldMk cId="1475049870" sldId="4065"/>
        </pc:sldMkLst>
        <pc:spChg chg="add mod">
          <ac:chgData name="Dzmitry Kashlach" userId="a0d2ebf6-4e7b-4ce3-abd1-38c249fb646f" providerId="ADAL" clId="{99450678-586D-4E60-8295-ED053F00B7B6}" dt="2022-07-18T08:28:58.263" v="2044" actId="20577"/>
          <ac:spMkLst>
            <pc:docMk/>
            <pc:sldMk cId="1475049870" sldId="4065"/>
            <ac:spMk id="2" creationId="{628361E3-8054-4845-21DE-1FC42B2A4724}"/>
          </ac:spMkLst>
        </pc:spChg>
        <pc:spChg chg="mod">
          <ac:chgData name="Dzmitry Kashlach" userId="a0d2ebf6-4e7b-4ce3-abd1-38c249fb646f" providerId="ADAL" clId="{99450678-586D-4E60-8295-ED053F00B7B6}" dt="2022-07-18T08:12:25.357" v="1505" actId="20577"/>
          <ac:spMkLst>
            <pc:docMk/>
            <pc:sldMk cId="1475049870" sldId="4065"/>
            <ac:spMk id="5" creationId="{CFE26ED4-7238-4712-8D6A-C4DDAF0D0F34}"/>
          </ac:spMkLst>
        </pc:spChg>
        <pc:picChg chg="add mod">
          <ac:chgData name="Dzmitry Kashlach" userId="a0d2ebf6-4e7b-4ce3-abd1-38c249fb646f" providerId="ADAL" clId="{99450678-586D-4E60-8295-ED053F00B7B6}" dt="2022-07-18T08:16:30.516" v="1523" actId="1076"/>
          <ac:picMkLst>
            <pc:docMk/>
            <pc:sldMk cId="1475049870" sldId="4065"/>
            <ac:picMk id="3" creationId="{560A24E2-4377-04EF-598E-A420473E1300}"/>
          </ac:picMkLst>
        </pc:picChg>
      </pc:sldChg>
      <pc:sldChg chg="del">
        <pc:chgData name="Dzmitry Kashlach" userId="a0d2ebf6-4e7b-4ce3-abd1-38c249fb646f" providerId="ADAL" clId="{99450678-586D-4E60-8295-ED053F00B7B6}" dt="2022-07-18T07:22:51.155" v="994" actId="2696"/>
        <pc:sldMkLst>
          <pc:docMk/>
          <pc:sldMk cId="1823151190" sldId="4065"/>
        </pc:sldMkLst>
      </pc:sldChg>
      <pc:sldChg chg="addSp modSp add mod">
        <pc:chgData name="Dzmitry Kashlach" userId="a0d2ebf6-4e7b-4ce3-abd1-38c249fb646f" providerId="ADAL" clId="{99450678-586D-4E60-8295-ED053F00B7B6}" dt="2022-07-18T08:25:33.391" v="1869" actId="20577"/>
        <pc:sldMkLst>
          <pc:docMk/>
          <pc:sldMk cId="285457165" sldId="4066"/>
        </pc:sldMkLst>
        <pc:spChg chg="add mod">
          <ac:chgData name="Dzmitry Kashlach" userId="a0d2ebf6-4e7b-4ce3-abd1-38c249fb646f" providerId="ADAL" clId="{99450678-586D-4E60-8295-ED053F00B7B6}" dt="2022-07-18T08:25:33.391" v="1869" actId="20577"/>
          <ac:spMkLst>
            <pc:docMk/>
            <pc:sldMk cId="285457165" sldId="4066"/>
            <ac:spMk id="2" creationId="{38B8DB86-37F6-3DA4-A584-A3A7EA1A2C6E}"/>
          </ac:spMkLst>
        </pc:spChg>
        <pc:spChg chg="mod">
          <ac:chgData name="Dzmitry Kashlach" userId="a0d2ebf6-4e7b-4ce3-abd1-38c249fb646f" providerId="ADAL" clId="{99450678-586D-4E60-8295-ED053F00B7B6}" dt="2022-07-18T08:12:40.160" v="1520" actId="20577"/>
          <ac:spMkLst>
            <pc:docMk/>
            <pc:sldMk cId="285457165" sldId="4066"/>
            <ac:spMk id="5" creationId="{CFE26ED4-7238-4712-8D6A-C4DDAF0D0F34}"/>
          </ac:spMkLst>
        </pc:spChg>
        <pc:picChg chg="add mod">
          <ac:chgData name="Dzmitry Kashlach" userId="a0d2ebf6-4e7b-4ce3-abd1-38c249fb646f" providerId="ADAL" clId="{99450678-586D-4E60-8295-ED053F00B7B6}" dt="2022-07-18T08:19:39.845" v="1526" actId="1076"/>
          <ac:picMkLst>
            <pc:docMk/>
            <pc:sldMk cId="285457165" sldId="4066"/>
            <ac:picMk id="3" creationId="{18906CBA-B080-CB35-1AB9-73CBDE1A897A}"/>
          </ac:picMkLst>
        </pc:picChg>
      </pc:sldChg>
      <pc:sldChg chg="del">
        <pc:chgData name="Dzmitry Kashlach" userId="a0d2ebf6-4e7b-4ce3-abd1-38c249fb646f" providerId="ADAL" clId="{99450678-586D-4E60-8295-ED053F00B7B6}" dt="2022-07-18T07:23:02.022" v="998" actId="2696"/>
        <pc:sldMkLst>
          <pc:docMk/>
          <pc:sldMk cId="3936665755" sldId="4066"/>
        </pc:sldMkLst>
      </pc:sldChg>
      <pc:sldChg chg="addSp delSp modSp mod">
        <pc:chgData name="Dzmitry Kashlach" userId="a0d2ebf6-4e7b-4ce3-abd1-38c249fb646f" providerId="ADAL" clId="{99450678-586D-4E60-8295-ED053F00B7B6}" dt="2022-08-09T09:18:16.985" v="2159" actId="1076"/>
        <pc:sldMkLst>
          <pc:docMk/>
          <pc:sldMk cId="2097524633" sldId="4068"/>
        </pc:sldMkLst>
        <pc:picChg chg="add mod">
          <ac:chgData name="Dzmitry Kashlach" userId="a0d2ebf6-4e7b-4ce3-abd1-38c249fb646f" providerId="ADAL" clId="{99450678-586D-4E60-8295-ED053F00B7B6}" dt="2022-08-09T09:18:16.985" v="2159" actId="1076"/>
          <ac:picMkLst>
            <pc:docMk/>
            <pc:sldMk cId="2097524633" sldId="4068"/>
            <ac:picMk id="4" creationId="{0FFD32CE-92E9-FF32-88B5-E712DC4FBBF8}"/>
          </ac:picMkLst>
        </pc:picChg>
        <pc:picChg chg="del">
          <ac:chgData name="Dzmitry Kashlach" userId="a0d2ebf6-4e7b-4ce3-abd1-38c249fb646f" providerId="ADAL" clId="{99450678-586D-4E60-8295-ED053F00B7B6}" dt="2022-08-09T09:18:08.323" v="2157" actId="478"/>
          <ac:picMkLst>
            <pc:docMk/>
            <pc:sldMk cId="2097524633" sldId="4068"/>
            <ac:picMk id="8" creationId="{21915218-6719-C89A-3C51-F374F63BF633}"/>
          </ac:picMkLst>
        </pc:picChg>
      </pc:sldChg>
      <pc:sldChg chg="addSp delSp modSp add mod">
        <pc:chgData name="Dzmitry Kashlach" userId="a0d2ebf6-4e7b-4ce3-abd1-38c249fb646f" providerId="ADAL" clId="{99450678-586D-4E60-8295-ED053F00B7B6}" dt="2022-08-09T09:18:47.898" v="2163" actId="14100"/>
        <pc:sldMkLst>
          <pc:docMk/>
          <pc:sldMk cId="3573390025" sldId="4070"/>
        </pc:sldMkLst>
        <pc:spChg chg="del">
          <ac:chgData name="Dzmitry Kashlach" userId="a0d2ebf6-4e7b-4ce3-abd1-38c249fb646f" providerId="ADAL" clId="{99450678-586D-4E60-8295-ED053F00B7B6}" dt="2022-07-20T10:55:59.999" v="2065" actId="21"/>
          <ac:spMkLst>
            <pc:docMk/>
            <pc:sldMk cId="3573390025" sldId="4070"/>
            <ac:spMk id="2" creationId="{38B8DB86-37F6-3DA4-A584-A3A7EA1A2C6E}"/>
          </ac:spMkLst>
        </pc:spChg>
        <pc:spChg chg="add del mod">
          <ac:chgData name="Dzmitry Kashlach" userId="a0d2ebf6-4e7b-4ce3-abd1-38c249fb646f" providerId="ADAL" clId="{99450678-586D-4E60-8295-ED053F00B7B6}" dt="2022-07-20T10:56:03.043" v="2067"/>
          <ac:spMkLst>
            <pc:docMk/>
            <pc:sldMk cId="3573390025" sldId="4070"/>
            <ac:spMk id="6" creationId="{E60DEB13-BC4B-82D8-FCBA-17C744F1E450}"/>
          </ac:spMkLst>
        </pc:spChg>
        <pc:picChg chg="mod">
          <ac:chgData name="Dzmitry Kashlach" userId="a0d2ebf6-4e7b-4ce3-abd1-38c249fb646f" providerId="ADAL" clId="{99450678-586D-4E60-8295-ED053F00B7B6}" dt="2022-07-20T10:56:24.790" v="2071" actId="14100"/>
          <ac:picMkLst>
            <pc:docMk/>
            <pc:sldMk cId="3573390025" sldId="4070"/>
            <ac:picMk id="3" creationId="{18906CBA-B080-CB35-1AB9-73CBDE1A897A}"/>
          </ac:picMkLst>
        </pc:picChg>
        <pc:picChg chg="add mod">
          <ac:chgData name="Dzmitry Kashlach" userId="a0d2ebf6-4e7b-4ce3-abd1-38c249fb646f" providerId="ADAL" clId="{99450678-586D-4E60-8295-ED053F00B7B6}" dt="2022-08-09T09:18:47.898" v="2163" actId="14100"/>
          <ac:picMkLst>
            <pc:docMk/>
            <pc:sldMk cId="3573390025" sldId="4070"/>
            <ac:picMk id="6" creationId="{BAB23E1A-4C00-74BA-379A-CBCEB2728B95}"/>
          </ac:picMkLst>
        </pc:picChg>
        <pc:picChg chg="add del mod">
          <ac:chgData name="Dzmitry Kashlach" userId="a0d2ebf6-4e7b-4ce3-abd1-38c249fb646f" providerId="ADAL" clId="{99450678-586D-4E60-8295-ED053F00B7B6}" dt="2022-08-09T09:18:38.795" v="2160" actId="478"/>
          <ac:picMkLst>
            <pc:docMk/>
            <pc:sldMk cId="3573390025" sldId="4070"/>
            <ac:picMk id="7" creationId="{9EAE8FC6-FA73-5575-38F1-979C748D7E87}"/>
          </ac:picMkLst>
        </pc:picChg>
      </pc:sldChg>
      <pc:sldChg chg="addSp delSp modSp add del mod addAnim delAnim modAnim">
        <pc:chgData name="Dzmitry Kashlach" userId="a0d2ebf6-4e7b-4ce3-abd1-38c249fb646f" providerId="ADAL" clId="{99450678-586D-4E60-8295-ED053F00B7B6}" dt="2022-08-05T10:19:03.033" v="2156" actId="2696"/>
        <pc:sldMkLst>
          <pc:docMk/>
          <pc:sldMk cId="3664585571" sldId="4071"/>
        </pc:sldMkLst>
        <pc:spChg chg="mod">
          <ac:chgData name="Dzmitry Kashlach" userId="a0d2ebf6-4e7b-4ce3-abd1-38c249fb646f" providerId="ADAL" clId="{99450678-586D-4E60-8295-ED053F00B7B6}" dt="2022-08-05T08:04:38.239" v="2113" actId="20577"/>
          <ac:spMkLst>
            <pc:docMk/>
            <pc:sldMk cId="3664585571" sldId="4071"/>
            <ac:spMk id="10" creationId="{4C28E3B6-8402-C3AB-87D6-B40C5F8DF23C}"/>
          </ac:spMkLst>
        </pc:spChg>
        <pc:picChg chg="add mod">
          <ac:chgData name="Dzmitry Kashlach" userId="a0d2ebf6-4e7b-4ce3-abd1-38c249fb646f" providerId="ADAL" clId="{99450678-586D-4E60-8295-ED053F00B7B6}" dt="2022-08-05T08:03:41.786" v="2084" actId="1076"/>
          <ac:picMkLst>
            <pc:docMk/>
            <pc:sldMk cId="3664585571" sldId="4071"/>
            <ac:picMk id="3" creationId="{12E5B930-24DA-70E4-C25B-FA2D806B525F}"/>
          </ac:picMkLst>
        </pc:picChg>
        <pc:picChg chg="del">
          <ac:chgData name="Dzmitry Kashlach" userId="a0d2ebf6-4e7b-4ce3-abd1-38c249fb646f" providerId="ADAL" clId="{99450678-586D-4E60-8295-ED053F00B7B6}" dt="2022-08-05T08:00:15.501" v="2077" actId="478"/>
          <ac:picMkLst>
            <pc:docMk/>
            <pc:sldMk cId="3664585571" sldId="4071"/>
            <ac:picMk id="7" creationId="{879D67A0-7D32-A7D7-D0AB-EA50C5184434}"/>
          </ac:picMkLst>
        </pc:picChg>
      </pc:sldChg>
      <pc:sldMasterChg chg="delSldLayout">
        <pc:chgData name="Dzmitry Kashlach" userId="a0d2ebf6-4e7b-4ce3-abd1-38c249fb646f" providerId="ADAL" clId="{99450678-586D-4E60-8295-ED053F00B7B6}" dt="2022-07-18T07:23:13.924" v="1002" actId="2696"/>
        <pc:sldMasterMkLst>
          <pc:docMk/>
          <pc:sldMasterMk cId="1577352991" sldId="2147483676"/>
        </pc:sldMasterMkLst>
        <pc:sldLayoutChg chg="del">
          <pc:chgData name="Dzmitry Kashlach" userId="a0d2ebf6-4e7b-4ce3-abd1-38c249fb646f" providerId="ADAL" clId="{99450678-586D-4E60-8295-ED053F00B7B6}" dt="2022-07-18T07:23:13.924" v="1002" actId="2696"/>
          <pc:sldLayoutMkLst>
            <pc:docMk/>
            <pc:sldMasterMk cId="1577352991" sldId="2147483676"/>
            <pc:sldLayoutMk cId="2376383456" sldId="2147483836"/>
          </pc:sldLayoutMkLst>
        </pc:sldLayoutChg>
      </pc:sldMasterChg>
    </pc:docChg>
  </pc:docChgLst>
  <pc:docChgLst>
    <pc:chgData name="Uladzislau Maksimuk" userId="a6d5277f-d09c-4105-83b1-1b846f1a276f" providerId="ADAL" clId="{3E86B53E-0F9D-4438-9B16-75754B3EB3C1}"/>
    <pc:docChg chg="undo redo custSel addSld delSld modSld sldOrd">
      <pc:chgData name="Uladzislau Maksimuk" userId="a6d5277f-d09c-4105-83b1-1b846f1a276f" providerId="ADAL" clId="{3E86B53E-0F9D-4438-9B16-75754B3EB3C1}" dt="2022-09-07T13:15:03.452" v="1162"/>
      <pc:docMkLst>
        <pc:docMk/>
      </pc:docMkLst>
      <pc:sldChg chg="addSp delSp modSp new mod setBg">
        <pc:chgData name="Uladzislau Maksimuk" userId="a6d5277f-d09c-4105-83b1-1b846f1a276f" providerId="ADAL" clId="{3E86B53E-0F9D-4438-9B16-75754B3EB3C1}" dt="2022-09-02T14:22:37.850" v="672" actId="20577"/>
        <pc:sldMkLst>
          <pc:docMk/>
          <pc:sldMk cId="3314762151" sldId="4040"/>
        </pc:sldMkLst>
        <pc:spChg chg="add del mod">
          <ac:chgData name="Uladzislau Maksimuk" userId="a6d5277f-d09c-4105-83b1-1b846f1a276f" providerId="ADAL" clId="{3E86B53E-0F9D-4438-9B16-75754B3EB3C1}" dt="2022-08-25T07:04:13.643" v="13" actId="20577"/>
          <ac:spMkLst>
            <pc:docMk/>
            <pc:sldMk cId="3314762151" sldId="4040"/>
            <ac:spMk id="2" creationId="{50A0398B-B55F-AC6E-38A5-E2AE0EE21582}"/>
          </ac:spMkLst>
        </pc:spChg>
        <pc:spChg chg="add del mod">
          <ac:chgData name="Uladzislau Maksimuk" userId="a6d5277f-d09c-4105-83b1-1b846f1a276f" providerId="ADAL" clId="{3E86B53E-0F9D-4438-9B16-75754B3EB3C1}" dt="2022-08-25T07:19:20.743" v="136" actId="1076"/>
          <ac:spMkLst>
            <pc:docMk/>
            <pc:sldMk cId="3314762151" sldId="4040"/>
            <ac:spMk id="3" creationId="{580DE28B-493D-9771-D9DF-A17458225743}"/>
          </ac:spMkLst>
        </pc:spChg>
        <pc:spChg chg="del">
          <ac:chgData name="Uladzislau Maksimuk" userId="a6d5277f-d09c-4105-83b1-1b846f1a276f" providerId="ADAL" clId="{3E86B53E-0F9D-4438-9B16-75754B3EB3C1}" dt="2022-08-25T07:01:34.218" v="1" actId="478"/>
          <ac:spMkLst>
            <pc:docMk/>
            <pc:sldMk cId="3314762151" sldId="4040"/>
            <ac:spMk id="4" creationId="{A75EE9B4-F202-1032-B050-387B976DBB0C}"/>
          </ac:spMkLst>
        </pc:spChg>
        <pc:spChg chg="add del mod">
          <ac:chgData name="Uladzislau Maksimuk" userId="a6d5277f-d09c-4105-83b1-1b846f1a276f" providerId="ADAL" clId="{3E86B53E-0F9D-4438-9B16-75754B3EB3C1}" dt="2022-08-25T07:03:55.057" v="7"/>
          <ac:spMkLst>
            <pc:docMk/>
            <pc:sldMk cId="3314762151" sldId="4040"/>
            <ac:spMk id="5" creationId="{3D5DE27E-076B-9B69-81E3-8EDF9B2E7078}"/>
          </ac:spMkLst>
        </pc:spChg>
        <pc:spChg chg="add del">
          <ac:chgData name="Uladzislau Maksimuk" userId="a6d5277f-d09c-4105-83b1-1b846f1a276f" providerId="ADAL" clId="{3E86B53E-0F9D-4438-9B16-75754B3EB3C1}" dt="2022-08-25T07:09:05.393" v="21" actId="22"/>
          <ac:spMkLst>
            <pc:docMk/>
            <pc:sldMk cId="3314762151" sldId="4040"/>
            <ac:spMk id="7" creationId="{651D88E4-2E5D-8B68-767F-9624C4A5ABCE}"/>
          </ac:spMkLst>
        </pc:spChg>
        <pc:spChg chg="add del mod">
          <ac:chgData name="Uladzislau Maksimuk" userId="a6d5277f-d09c-4105-83b1-1b846f1a276f" providerId="ADAL" clId="{3E86B53E-0F9D-4438-9B16-75754B3EB3C1}" dt="2022-09-02T14:22:32.746" v="665" actId="478"/>
          <ac:spMkLst>
            <pc:docMk/>
            <pc:sldMk cId="3314762151" sldId="4040"/>
            <ac:spMk id="8" creationId="{46EBC15E-AAB5-9282-9860-26FD5EC9DF9A}"/>
          </ac:spMkLst>
        </pc:spChg>
        <pc:spChg chg="add del">
          <ac:chgData name="Uladzislau Maksimuk" userId="a6d5277f-d09c-4105-83b1-1b846f1a276f" providerId="ADAL" clId="{3E86B53E-0F9D-4438-9B16-75754B3EB3C1}" dt="2022-08-25T07:11:22.644" v="37" actId="22"/>
          <ac:spMkLst>
            <pc:docMk/>
            <pc:sldMk cId="3314762151" sldId="4040"/>
            <ac:spMk id="10" creationId="{9C0A6A34-679F-B43C-6684-B803A2947B17}"/>
          </ac:spMkLst>
        </pc:spChg>
        <pc:spChg chg="add mod">
          <ac:chgData name="Uladzislau Maksimuk" userId="a6d5277f-d09c-4105-83b1-1b846f1a276f" providerId="ADAL" clId="{3E86B53E-0F9D-4438-9B16-75754B3EB3C1}" dt="2022-08-25T07:12:34.361" v="50" actId="20577"/>
          <ac:spMkLst>
            <pc:docMk/>
            <pc:sldMk cId="3314762151" sldId="4040"/>
            <ac:spMk id="11" creationId="{C0232EE7-F55A-9A65-6ACF-3EB664EF9DD4}"/>
          </ac:spMkLst>
        </pc:spChg>
        <pc:spChg chg="add del mod">
          <ac:chgData name="Uladzislau Maksimuk" userId="a6d5277f-d09c-4105-83b1-1b846f1a276f" providerId="ADAL" clId="{3E86B53E-0F9D-4438-9B16-75754B3EB3C1}" dt="2022-08-25T07:14:03.770" v="62" actId="478"/>
          <ac:spMkLst>
            <pc:docMk/>
            <pc:sldMk cId="3314762151" sldId="4040"/>
            <ac:spMk id="15" creationId="{A88DB484-2A64-5D1E-8373-4D0229AB0506}"/>
          </ac:spMkLst>
        </pc:spChg>
        <pc:spChg chg="add mod">
          <ac:chgData name="Uladzislau Maksimuk" userId="a6d5277f-d09c-4105-83b1-1b846f1a276f" providerId="ADAL" clId="{3E86B53E-0F9D-4438-9B16-75754B3EB3C1}" dt="2022-08-25T07:17:55.753" v="132" actId="20577"/>
          <ac:spMkLst>
            <pc:docMk/>
            <pc:sldMk cId="3314762151" sldId="4040"/>
            <ac:spMk id="16" creationId="{B2D1EEF0-C30B-6E67-07F6-675119D66812}"/>
          </ac:spMkLst>
        </pc:spChg>
        <pc:spChg chg="add mod">
          <ac:chgData name="Uladzislau Maksimuk" userId="a6d5277f-d09c-4105-83b1-1b846f1a276f" providerId="ADAL" clId="{3E86B53E-0F9D-4438-9B16-75754B3EB3C1}" dt="2022-09-02T14:22:37.850" v="672" actId="20577"/>
          <ac:spMkLst>
            <pc:docMk/>
            <pc:sldMk cId="3314762151" sldId="4040"/>
            <ac:spMk id="20" creationId="{A2B26033-A301-F639-36E0-5C95B3058CCA}"/>
          </ac:spMkLst>
        </pc:spChg>
        <pc:graphicFrameChg chg="add del mod">
          <ac:chgData name="Uladzislau Maksimuk" userId="a6d5277f-d09c-4105-83b1-1b846f1a276f" providerId="ADAL" clId="{3E86B53E-0F9D-4438-9B16-75754B3EB3C1}" dt="2022-08-25T07:15:45.963" v="75"/>
          <ac:graphicFrameMkLst>
            <pc:docMk/>
            <pc:sldMk cId="3314762151" sldId="4040"/>
            <ac:graphicFrameMk id="17" creationId="{0AC157E8-6E01-11E1-6DFF-C94603CA25C6}"/>
          </ac:graphicFrameMkLst>
        </pc:graphicFrameChg>
        <pc:picChg chg="add del mod">
          <ac:chgData name="Uladzislau Maksimuk" userId="a6d5277f-d09c-4105-83b1-1b846f1a276f" providerId="ADAL" clId="{3E86B53E-0F9D-4438-9B16-75754B3EB3C1}" dt="2022-08-25T07:13:14.072" v="55" actId="478"/>
          <ac:picMkLst>
            <pc:docMk/>
            <pc:sldMk cId="3314762151" sldId="4040"/>
            <ac:picMk id="13" creationId="{879D9629-38DB-3689-A85A-5EDE53AA43C1}"/>
          </ac:picMkLst>
        </pc:picChg>
        <pc:picChg chg="add mod">
          <ac:chgData name="Uladzislau Maksimuk" userId="a6d5277f-d09c-4105-83b1-1b846f1a276f" providerId="ADAL" clId="{3E86B53E-0F9D-4438-9B16-75754B3EB3C1}" dt="2022-08-25T07:19:11.639" v="135" actId="1076"/>
          <ac:picMkLst>
            <pc:docMk/>
            <pc:sldMk cId="3314762151" sldId="4040"/>
            <ac:picMk id="19" creationId="{4DA75B9F-C839-7C9C-0B00-04F1D07A8627}"/>
          </ac:picMkLst>
        </pc:picChg>
      </pc:sldChg>
      <pc:sldChg chg="add ord">
        <pc:chgData name="Uladzislau Maksimuk" userId="a6d5277f-d09c-4105-83b1-1b846f1a276f" providerId="ADAL" clId="{3E86B53E-0F9D-4438-9B16-75754B3EB3C1}" dt="2022-08-25T07:10:35.378" v="35"/>
        <pc:sldMkLst>
          <pc:docMk/>
          <pc:sldMk cId="2581482044" sldId="4041"/>
        </pc:sldMkLst>
      </pc:sldChg>
      <pc:sldChg chg="addSp delSp modSp add mod">
        <pc:chgData name="Uladzislau Maksimuk" userId="a6d5277f-d09c-4105-83b1-1b846f1a276f" providerId="ADAL" clId="{3E86B53E-0F9D-4438-9B16-75754B3EB3C1}" dt="2022-09-07T11:18:25.923" v="954" actId="1076"/>
        <pc:sldMkLst>
          <pc:docMk/>
          <pc:sldMk cId="1861035351" sldId="4042"/>
        </pc:sldMkLst>
        <pc:spChg chg="mod">
          <ac:chgData name="Uladzislau Maksimuk" userId="a6d5277f-d09c-4105-83b1-1b846f1a276f" providerId="ADAL" clId="{3E86B53E-0F9D-4438-9B16-75754B3EB3C1}" dt="2022-09-02T13:47:22.487" v="142" actId="20577"/>
          <ac:spMkLst>
            <pc:docMk/>
            <pc:sldMk cId="1861035351" sldId="4042"/>
            <ac:spMk id="2" creationId="{50A0398B-B55F-AC6E-38A5-E2AE0EE21582}"/>
          </ac:spMkLst>
        </pc:spChg>
        <pc:spChg chg="mod">
          <ac:chgData name="Uladzislau Maksimuk" userId="a6d5277f-d09c-4105-83b1-1b846f1a276f" providerId="ADAL" clId="{3E86B53E-0F9D-4438-9B16-75754B3EB3C1}" dt="2022-09-02T13:47:09.871" v="140"/>
          <ac:spMkLst>
            <pc:docMk/>
            <pc:sldMk cId="1861035351" sldId="4042"/>
            <ac:spMk id="3" creationId="{580DE28B-493D-9771-D9DF-A17458225743}"/>
          </ac:spMkLst>
        </pc:spChg>
        <pc:spChg chg="del mod">
          <ac:chgData name="Uladzislau Maksimuk" userId="a6d5277f-d09c-4105-83b1-1b846f1a276f" providerId="ADAL" clId="{3E86B53E-0F9D-4438-9B16-75754B3EB3C1}" dt="2022-09-02T14:22:21.268" v="654" actId="478"/>
          <ac:spMkLst>
            <pc:docMk/>
            <pc:sldMk cId="1861035351" sldId="4042"/>
            <ac:spMk id="8" creationId="{46EBC15E-AAB5-9282-9860-26FD5EC9DF9A}"/>
          </ac:spMkLst>
        </pc:spChg>
        <pc:spChg chg="mod">
          <ac:chgData name="Uladzislau Maksimuk" userId="a6d5277f-d09c-4105-83b1-1b846f1a276f" providerId="ADAL" clId="{3E86B53E-0F9D-4438-9B16-75754B3EB3C1}" dt="2022-09-02T13:55:25.514" v="220" actId="1076"/>
          <ac:spMkLst>
            <pc:docMk/>
            <pc:sldMk cId="1861035351" sldId="4042"/>
            <ac:spMk id="11" creationId="{C0232EE7-F55A-9A65-6ACF-3EB664EF9DD4}"/>
          </ac:spMkLst>
        </pc:spChg>
        <pc:spChg chg="add mod">
          <ac:chgData name="Uladzislau Maksimuk" userId="a6d5277f-d09c-4105-83b1-1b846f1a276f" providerId="ADAL" clId="{3E86B53E-0F9D-4438-9B16-75754B3EB3C1}" dt="2022-09-02T13:55:25.514" v="220" actId="1076"/>
          <ac:spMkLst>
            <pc:docMk/>
            <pc:sldMk cId="1861035351" sldId="4042"/>
            <ac:spMk id="12" creationId="{F20C5CE3-9382-1A4C-ED3D-A1F5171C7990}"/>
          </ac:spMkLst>
        </pc:spChg>
        <pc:spChg chg="add mod">
          <ac:chgData name="Uladzislau Maksimuk" userId="a6d5277f-d09c-4105-83b1-1b846f1a276f" providerId="ADAL" clId="{3E86B53E-0F9D-4438-9B16-75754B3EB3C1}" dt="2022-09-02T14:22:27.042" v="664" actId="20577"/>
          <ac:spMkLst>
            <pc:docMk/>
            <pc:sldMk cId="1861035351" sldId="4042"/>
            <ac:spMk id="13" creationId="{B457BF7F-A7AB-EA56-DEC3-B493EAB2E284}"/>
          </ac:spMkLst>
        </pc:spChg>
        <pc:spChg chg="del mod">
          <ac:chgData name="Uladzislau Maksimuk" userId="a6d5277f-d09c-4105-83b1-1b846f1a276f" providerId="ADAL" clId="{3E86B53E-0F9D-4438-9B16-75754B3EB3C1}" dt="2022-09-02T13:47:29.065" v="144" actId="478"/>
          <ac:spMkLst>
            <pc:docMk/>
            <pc:sldMk cId="1861035351" sldId="4042"/>
            <ac:spMk id="16" creationId="{B2D1EEF0-C30B-6E67-07F6-675119D66812}"/>
          </ac:spMkLst>
        </pc:spChg>
        <pc:picChg chg="add mod">
          <ac:chgData name="Uladzislau Maksimuk" userId="a6d5277f-d09c-4105-83b1-1b846f1a276f" providerId="ADAL" clId="{3E86B53E-0F9D-4438-9B16-75754B3EB3C1}" dt="2022-09-02T13:49:23.896" v="150" actId="1076"/>
          <ac:picMkLst>
            <pc:docMk/>
            <pc:sldMk cId="1861035351" sldId="4042"/>
            <ac:picMk id="5" creationId="{4A984984-B33C-36DA-B635-475FA47697E2}"/>
          </ac:picMkLst>
        </pc:picChg>
        <pc:picChg chg="add del mod">
          <ac:chgData name="Uladzislau Maksimuk" userId="a6d5277f-d09c-4105-83b1-1b846f1a276f" providerId="ADAL" clId="{3E86B53E-0F9D-4438-9B16-75754B3EB3C1}" dt="2022-09-07T11:15:16.990" v="947" actId="478"/>
          <ac:picMkLst>
            <pc:docMk/>
            <pc:sldMk cId="1861035351" sldId="4042"/>
            <ac:picMk id="6" creationId="{1AB503F3-2057-E3A2-D1D7-DD4DBF4176EE}"/>
          </ac:picMkLst>
        </pc:picChg>
        <pc:picChg chg="add mod">
          <ac:chgData name="Uladzislau Maksimuk" userId="a6d5277f-d09c-4105-83b1-1b846f1a276f" providerId="ADAL" clId="{3E86B53E-0F9D-4438-9B16-75754B3EB3C1}" dt="2022-09-02T13:49:23.896" v="150" actId="1076"/>
          <ac:picMkLst>
            <pc:docMk/>
            <pc:sldMk cId="1861035351" sldId="4042"/>
            <ac:picMk id="7" creationId="{6749AEC7-CCCF-717B-7FAB-D8E9C21D1001}"/>
          </ac:picMkLst>
        </pc:picChg>
        <pc:picChg chg="add del mod">
          <ac:chgData name="Uladzislau Maksimuk" userId="a6d5277f-d09c-4105-83b1-1b846f1a276f" providerId="ADAL" clId="{3E86B53E-0F9D-4438-9B16-75754B3EB3C1}" dt="2022-09-07T11:18:21.658" v="952" actId="478"/>
          <ac:picMkLst>
            <pc:docMk/>
            <pc:sldMk cId="1861035351" sldId="4042"/>
            <ac:picMk id="9" creationId="{A1DF2B70-E7F0-86AC-1B1F-D3E19F084F95}"/>
          </ac:picMkLst>
        </pc:picChg>
        <pc:picChg chg="add mod">
          <ac:chgData name="Uladzislau Maksimuk" userId="a6d5277f-d09c-4105-83b1-1b846f1a276f" providerId="ADAL" clId="{3E86B53E-0F9D-4438-9B16-75754B3EB3C1}" dt="2022-09-07T11:18:25.923" v="954" actId="1076"/>
          <ac:picMkLst>
            <pc:docMk/>
            <pc:sldMk cId="1861035351" sldId="4042"/>
            <ac:picMk id="14" creationId="{225B7037-BDED-771F-FB59-864F28F00237}"/>
          </ac:picMkLst>
        </pc:picChg>
        <pc:picChg chg="del">
          <ac:chgData name="Uladzislau Maksimuk" userId="a6d5277f-d09c-4105-83b1-1b846f1a276f" providerId="ADAL" clId="{3E86B53E-0F9D-4438-9B16-75754B3EB3C1}" dt="2022-09-02T13:47:34.568" v="145" actId="478"/>
          <ac:picMkLst>
            <pc:docMk/>
            <pc:sldMk cId="1861035351" sldId="4042"/>
            <ac:picMk id="19" creationId="{4DA75B9F-C839-7C9C-0B00-04F1D07A8627}"/>
          </ac:picMkLst>
        </pc:picChg>
      </pc:sldChg>
      <pc:sldChg chg="addSp delSp modSp add mod">
        <pc:chgData name="Uladzislau Maksimuk" userId="a6d5277f-d09c-4105-83b1-1b846f1a276f" providerId="ADAL" clId="{3E86B53E-0F9D-4438-9B16-75754B3EB3C1}" dt="2022-09-07T10:49:40.513" v="901" actId="1076"/>
        <pc:sldMkLst>
          <pc:docMk/>
          <pc:sldMk cId="766086583" sldId="4043"/>
        </pc:sldMkLst>
        <pc:spChg chg="mod">
          <ac:chgData name="Uladzislau Maksimuk" userId="a6d5277f-d09c-4105-83b1-1b846f1a276f" providerId="ADAL" clId="{3E86B53E-0F9D-4438-9B16-75754B3EB3C1}" dt="2022-09-02T13:53:30.145" v="206" actId="20577"/>
          <ac:spMkLst>
            <pc:docMk/>
            <pc:sldMk cId="766086583" sldId="4043"/>
            <ac:spMk id="2" creationId="{50A0398B-B55F-AC6E-38A5-E2AE0EE21582}"/>
          </ac:spMkLst>
        </pc:spChg>
        <pc:spChg chg="mod">
          <ac:chgData name="Uladzislau Maksimuk" userId="a6d5277f-d09c-4105-83b1-1b846f1a276f" providerId="ADAL" clId="{3E86B53E-0F9D-4438-9B16-75754B3EB3C1}" dt="2022-09-02T13:54:44.615" v="207"/>
          <ac:spMkLst>
            <pc:docMk/>
            <pc:sldMk cId="766086583" sldId="4043"/>
            <ac:spMk id="3" creationId="{580DE28B-493D-9771-D9DF-A17458225743}"/>
          </ac:spMkLst>
        </pc:spChg>
        <pc:spChg chg="del mod">
          <ac:chgData name="Uladzislau Maksimuk" userId="a6d5277f-d09c-4105-83b1-1b846f1a276f" providerId="ADAL" clId="{3E86B53E-0F9D-4438-9B16-75754B3EB3C1}" dt="2022-09-02T14:22:04.982" v="633" actId="478"/>
          <ac:spMkLst>
            <pc:docMk/>
            <pc:sldMk cId="766086583" sldId="4043"/>
            <ac:spMk id="8" creationId="{46EBC15E-AAB5-9282-9860-26FD5EC9DF9A}"/>
          </ac:spMkLst>
        </pc:spChg>
        <pc:spChg chg="mod">
          <ac:chgData name="Uladzislau Maksimuk" userId="a6d5277f-d09c-4105-83b1-1b846f1a276f" providerId="ADAL" clId="{3E86B53E-0F9D-4438-9B16-75754B3EB3C1}" dt="2022-09-02T13:57:49.980" v="254" actId="20577"/>
          <ac:spMkLst>
            <pc:docMk/>
            <pc:sldMk cId="766086583" sldId="4043"/>
            <ac:spMk id="11" creationId="{C0232EE7-F55A-9A65-6ACF-3EB664EF9DD4}"/>
          </ac:spMkLst>
        </pc:spChg>
        <pc:spChg chg="del">
          <ac:chgData name="Uladzislau Maksimuk" userId="a6d5277f-d09c-4105-83b1-1b846f1a276f" providerId="ADAL" clId="{3E86B53E-0F9D-4438-9B16-75754B3EB3C1}" dt="2022-09-02T13:57:33.987" v="224" actId="478"/>
          <ac:spMkLst>
            <pc:docMk/>
            <pc:sldMk cId="766086583" sldId="4043"/>
            <ac:spMk id="12" creationId="{F20C5CE3-9382-1A4C-ED3D-A1F5171C7990}"/>
          </ac:spMkLst>
        </pc:spChg>
        <pc:spChg chg="add mod">
          <ac:chgData name="Uladzislau Maksimuk" userId="a6d5277f-d09c-4105-83b1-1b846f1a276f" providerId="ADAL" clId="{3E86B53E-0F9D-4438-9B16-75754B3EB3C1}" dt="2022-09-02T14:22:15.103" v="653" actId="20577"/>
          <ac:spMkLst>
            <pc:docMk/>
            <pc:sldMk cId="766086583" sldId="4043"/>
            <ac:spMk id="13" creationId="{4285933A-2B2B-5ABA-7AA0-42B38007D9AC}"/>
          </ac:spMkLst>
        </pc:spChg>
        <pc:picChg chg="add mod">
          <ac:chgData name="Uladzislau Maksimuk" userId="a6d5277f-d09c-4105-83b1-1b846f1a276f" providerId="ADAL" clId="{3E86B53E-0F9D-4438-9B16-75754B3EB3C1}" dt="2022-09-07T10:49:40.513" v="901" actId="1076"/>
          <ac:picMkLst>
            <pc:docMk/>
            <pc:sldMk cId="766086583" sldId="4043"/>
            <ac:picMk id="5" creationId="{05003413-B97D-D930-B6B1-E6EA93B393C7}"/>
          </ac:picMkLst>
        </pc:picChg>
        <pc:picChg chg="del">
          <ac:chgData name="Uladzislau Maksimuk" userId="a6d5277f-d09c-4105-83b1-1b846f1a276f" providerId="ADAL" clId="{3E86B53E-0F9D-4438-9B16-75754B3EB3C1}" dt="2022-09-02T13:56:20.352" v="221" actId="478"/>
          <ac:picMkLst>
            <pc:docMk/>
            <pc:sldMk cId="766086583" sldId="4043"/>
            <ac:picMk id="5" creationId="{4A984984-B33C-36DA-B635-475FA47697E2}"/>
          </ac:picMkLst>
        </pc:picChg>
        <pc:picChg chg="add mod">
          <ac:chgData name="Uladzislau Maksimuk" userId="a6d5277f-d09c-4105-83b1-1b846f1a276f" providerId="ADAL" clId="{3E86B53E-0F9D-4438-9B16-75754B3EB3C1}" dt="2022-09-07T10:49:33.715" v="897" actId="1076"/>
          <ac:picMkLst>
            <pc:docMk/>
            <pc:sldMk cId="766086583" sldId="4043"/>
            <ac:picMk id="6" creationId="{B27DD736-FD1F-8F65-1571-D6B54809C2CB}"/>
          </ac:picMkLst>
        </pc:picChg>
        <pc:picChg chg="del">
          <ac:chgData name="Uladzislau Maksimuk" userId="a6d5277f-d09c-4105-83b1-1b846f1a276f" providerId="ADAL" clId="{3E86B53E-0F9D-4438-9B16-75754B3EB3C1}" dt="2022-09-02T13:56:20.352" v="221" actId="478"/>
          <ac:picMkLst>
            <pc:docMk/>
            <pc:sldMk cId="766086583" sldId="4043"/>
            <ac:picMk id="7" creationId="{6749AEC7-CCCF-717B-7FAB-D8E9C21D1001}"/>
          </ac:picMkLst>
        </pc:picChg>
      </pc:sldChg>
      <pc:sldChg chg="addSp delSp modSp add mod ord">
        <pc:chgData name="Uladzislau Maksimuk" userId="a6d5277f-d09c-4105-83b1-1b846f1a276f" providerId="ADAL" clId="{3E86B53E-0F9D-4438-9B16-75754B3EB3C1}" dt="2022-09-07T11:07:19.301" v="927" actId="1076"/>
        <pc:sldMkLst>
          <pc:docMk/>
          <pc:sldMk cId="2422068461" sldId="4044"/>
        </pc:sldMkLst>
        <pc:spChg chg="mod">
          <ac:chgData name="Uladzislau Maksimuk" userId="a6d5277f-d09c-4105-83b1-1b846f1a276f" providerId="ADAL" clId="{3E86B53E-0F9D-4438-9B16-75754B3EB3C1}" dt="2022-09-02T14:08:13.775" v="438" actId="20577"/>
          <ac:spMkLst>
            <pc:docMk/>
            <pc:sldMk cId="2422068461" sldId="4044"/>
            <ac:spMk id="2" creationId="{50A0398B-B55F-AC6E-38A5-E2AE0EE21582}"/>
          </ac:spMkLst>
        </pc:spChg>
        <pc:spChg chg="mod">
          <ac:chgData name="Uladzislau Maksimuk" userId="a6d5277f-d09c-4105-83b1-1b846f1a276f" providerId="ADAL" clId="{3E86B53E-0F9D-4438-9B16-75754B3EB3C1}" dt="2022-09-02T14:08:27.887" v="439"/>
          <ac:spMkLst>
            <pc:docMk/>
            <pc:sldMk cId="2422068461" sldId="4044"/>
            <ac:spMk id="3" creationId="{580DE28B-493D-9771-D9DF-A17458225743}"/>
          </ac:spMkLst>
        </pc:spChg>
        <pc:spChg chg="mod">
          <ac:chgData name="Uladzislau Maksimuk" userId="a6d5277f-d09c-4105-83b1-1b846f1a276f" providerId="ADAL" clId="{3E86B53E-0F9D-4438-9B16-75754B3EB3C1}" dt="2022-09-02T14:21:49.491" v="632" actId="20577"/>
          <ac:spMkLst>
            <pc:docMk/>
            <pc:sldMk cId="2422068461" sldId="4044"/>
            <ac:spMk id="8" creationId="{46EBC15E-AAB5-9282-9860-26FD5EC9DF9A}"/>
          </ac:spMkLst>
        </pc:spChg>
        <pc:spChg chg="mod">
          <ac:chgData name="Uladzislau Maksimuk" userId="a6d5277f-d09c-4105-83b1-1b846f1a276f" providerId="ADAL" clId="{3E86B53E-0F9D-4438-9B16-75754B3EB3C1}" dt="2022-09-02T14:11:27.238" v="460" actId="20577"/>
          <ac:spMkLst>
            <pc:docMk/>
            <pc:sldMk cId="2422068461" sldId="4044"/>
            <ac:spMk id="11" creationId="{C0232EE7-F55A-9A65-6ACF-3EB664EF9DD4}"/>
          </ac:spMkLst>
        </pc:spChg>
        <pc:spChg chg="del">
          <ac:chgData name="Uladzislau Maksimuk" userId="a6d5277f-d09c-4105-83b1-1b846f1a276f" providerId="ADAL" clId="{3E86B53E-0F9D-4438-9B16-75754B3EB3C1}" dt="2022-09-02T14:11:10.779" v="448" actId="478"/>
          <ac:spMkLst>
            <pc:docMk/>
            <pc:sldMk cId="2422068461" sldId="4044"/>
            <ac:spMk id="12" creationId="{F20C5CE3-9382-1A4C-ED3D-A1F5171C7990}"/>
          </ac:spMkLst>
        </pc:spChg>
        <pc:picChg chg="del">
          <ac:chgData name="Uladzislau Maksimuk" userId="a6d5277f-d09c-4105-83b1-1b846f1a276f" providerId="ADAL" clId="{3E86B53E-0F9D-4438-9B16-75754B3EB3C1}" dt="2022-09-02T14:10:20.486" v="440" actId="478"/>
          <ac:picMkLst>
            <pc:docMk/>
            <pc:sldMk cId="2422068461" sldId="4044"/>
            <ac:picMk id="5" creationId="{4A984984-B33C-36DA-B635-475FA47697E2}"/>
          </ac:picMkLst>
        </pc:picChg>
        <pc:picChg chg="add mod">
          <ac:chgData name="Uladzislau Maksimuk" userId="a6d5277f-d09c-4105-83b1-1b846f1a276f" providerId="ADAL" clId="{3E86B53E-0F9D-4438-9B16-75754B3EB3C1}" dt="2022-09-07T11:07:19.301" v="927" actId="1076"/>
          <ac:picMkLst>
            <pc:docMk/>
            <pc:sldMk cId="2422068461" sldId="4044"/>
            <ac:picMk id="5" creationId="{91D999E6-C682-708E-8524-C796F94F9BE7}"/>
          </ac:picMkLst>
        </pc:picChg>
        <pc:picChg chg="add mod">
          <ac:chgData name="Uladzislau Maksimuk" userId="a6d5277f-d09c-4105-83b1-1b846f1a276f" providerId="ADAL" clId="{3E86B53E-0F9D-4438-9B16-75754B3EB3C1}" dt="2022-09-07T11:04:29.621" v="923" actId="1076"/>
          <ac:picMkLst>
            <pc:docMk/>
            <pc:sldMk cId="2422068461" sldId="4044"/>
            <ac:picMk id="6" creationId="{32EA157B-3DC6-B94E-C726-38BC013E0DDA}"/>
          </ac:picMkLst>
        </pc:picChg>
        <pc:picChg chg="del">
          <ac:chgData name="Uladzislau Maksimuk" userId="a6d5277f-d09c-4105-83b1-1b846f1a276f" providerId="ADAL" clId="{3E86B53E-0F9D-4438-9B16-75754B3EB3C1}" dt="2022-09-02T14:10:20.486" v="440" actId="478"/>
          <ac:picMkLst>
            <pc:docMk/>
            <pc:sldMk cId="2422068461" sldId="4044"/>
            <ac:picMk id="7" creationId="{6749AEC7-CCCF-717B-7FAB-D8E9C21D1001}"/>
          </ac:picMkLst>
        </pc:picChg>
        <pc:picChg chg="add mod">
          <ac:chgData name="Uladzislau Maksimuk" userId="a6d5277f-d09c-4105-83b1-1b846f1a276f" providerId="ADAL" clId="{3E86B53E-0F9D-4438-9B16-75754B3EB3C1}" dt="2022-09-07T11:07:15.637" v="926" actId="14100"/>
          <ac:picMkLst>
            <pc:docMk/>
            <pc:sldMk cId="2422068461" sldId="4044"/>
            <ac:picMk id="9" creationId="{3E54DADA-E7F3-534E-CB13-5F3A958A6397}"/>
          </ac:picMkLst>
        </pc:picChg>
        <pc:picChg chg="add del mod">
          <ac:chgData name="Uladzislau Maksimuk" userId="a6d5277f-d09c-4105-83b1-1b846f1a276f" providerId="ADAL" clId="{3E86B53E-0F9D-4438-9B16-75754B3EB3C1}" dt="2022-09-02T14:10:55.427" v="445" actId="478"/>
          <ac:picMkLst>
            <pc:docMk/>
            <pc:sldMk cId="2422068461" sldId="4044"/>
            <ac:picMk id="10" creationId="{B8A509C6-17EC-6E2A-7B32-9F25B34A743A}"/>
          </ac:picMkLst>
        </pc:picChg>
        <pc:picChg chg="add mod">
          <ac:chgData name="Uladzislau Maksimuk" userId="a6d5277f-d09c-4105-83b1-1b846f1a276f" providerId="ADAL" clId="{3E86B53E-0F9D-4438-9B16-75754B3EB3C1}" dt="2022-09-07T11:07:19.301" v="927" actId="1076"/>
          <ac:picMkLst>
            <pc:docMk/>
            <pc:sldMk cId="2422068461" sldId="4044"/>
            <ac:picMk id="14" creationId="{7A75DD24-D781-7442-8462-43E44582A3C7}"/>
          </ac:picMkLst>
        </pc:picChg>
      </pc:sldChg>
      <pc:sldChg chg="add del">
        <pc:chgData name="Uladzislau Maksimuk" userId="a6d5277f-d09c-4105-83b1-1b846f1a276f" providerId="ADAL" clId="{3E86B53E-0F9D-4438-9B16-75754B3EB3C1}" dt="2022-09-02T13:58:03.303" v="256" actId="47"/>
        <pc:sldMkLst>
          <pc:docMk/>
          <pc:sldMk cId="3858645569" sldId="4044"/>
        </pc:sldMkLst>
      </pc:sldChg>
      <pc:sldChg chg="addSp delSp modSp add mod ord">
        <pc:chgData name="Uladzislau Maksimuk" userId="a6d5277f-d09c-4105-83b1-1b846f1a276f" providerId="ADAL" clId="{3E86B53E-0F9D-4438-9B16-75754B3EB3C1}" dt="2022-09-07T13:15:03.452" v="1162"/>
        <pc:sldMkLst>
          <pc:docMk/>
          <pc:sldMk cId="831652704" sldId="4045"/>
        </pc:sldMkLst>
        <pc:spChg chg="mod">
          <ac:chgData name="Uladzislau Maksimuk" userId="a6d5277f-d09c-4105-83b1-1b846f1a276f" providerId="ADAL" clId="{3E86B53E-0F9D-4438-9B16-75754B3EB3C1}" dt="2022-09-02T13:59:07.773" v="270" actId="20577"/>
          <ac:spMkLst>
            <pc:docMk/>
            <pc:sldMk cId="831652704" sldId="4045"/>
            <ac:spMk id="2" creationId="{50A0398B-B55F-AC6E-38A5-E2AE0EE21582}"/>
          </ac:spMkLst>
        </pc:spChg>
        <pc:spChg chg="mod">
          <ac:chgData name="Uladzislau Maksimuk" userId="a6d5277f-d09c-4105-83b1-1b846f1a276f" providerId="ADAL" clId="{3E86B53E-0F9D-4438-9B16-75754B3EB3C1}" dt="2022-09-02T13:59:38.046" v="291"/>
          <ac:spMkLst>
            <pc:docMk/>
            <pc:sldMk cId="831652704" sldId="4045"/>
            <ac:spMk id="3" creationId="{580DE28B-493D-9771-D9DF-A17458225743}"/>
          </ac:spMkLst>
        </pc:spChg>
        <pc:spChg chg="del mod">
          <ac:chgData name="Uladzislau Maksimuk" userId="a6d5277f-d09c-4105-83b1-1b846f1a276f" providerId="ADAL" clId="{3E86B53E-0F9D-4438-9B16-75754B3EB3C1}" dt="2022-09-02T14:22:51.773" v="673" actId="478"/>
          <ac:spMkLst>
            <pc:docMk/>
            <pc:sldMk cId="831652704" sldId="4045"/>
            <ac:spMk id="8" creationId="{46EBC15E-AAB5-9282-9860-26FD5EC9DF9A}"/>
          </ac:spMkLst>
        </pc:spChg>
        <pc:spChg chg="add mod">
          <ac:chgData name="Uladzislau Maksimuk" userId="a6d5277f-d09c-4105-83b1-1b846f1a276f" providerId="ADAL" clId="{3E86B53E-0F9D-4438-9B16-75754B3EB3C1}" dt="2022-09-07T10:54:02.908" v="908" actId="20577"/>
          <ac:spMkLst>
            <pc:docMk/>
            <pc:sldMk cId="831652704" sldId="4045"/>
            <ac:spMk id="9" creationId="{E0C5B8AB-431A-6EAB-CA2F-ABB37A3BF4FE}"/>
          </ac:spMkLst>
        </pc:spChg>
        <pc:spChg chg="add mod">
          <ac:chgData name="Uladzislau Maksimuk" userId="a6d5277f-d09c-4105-83b1-1b846f1a276f" providerId="ADAL" clId="{3E86B53E-0F9D-4438-9B16-75754B3EB3C1}" dt="2022-09-02T14:22:57.484" v="684" actId="20577"/>
          <ac:spMkLst>
            <pc:docMk/>
            <pc:sldMk cId="831652704" sldId="4045"/>
            <ac:spMk id="10" creationId="{86755D59-7E63-FE2C-2024-1E834136883B}"/>
          </ac:spMkLst>
        </pc:spChg>
        <pc:picChg chg="add mod">
          <ac:chgData name="Uladzislau Maksimuk" userId="a6d5277f-d09c-4105-83b1-1b846f1a276f" providerId="ADAL" clId="{3E86B53E-0F9D-4438-9B16-75754B3EB3C1}" dt="2022-09-07T10:56:05.944" v="912" actId="1076"/>
          <ac:picMkLst>
            <pc:docMk/>
            <pc:sldMk cId="831652704" sldId="4045"/>
            <ac:picMk id="5" creationId="{CCFC37F3-D7D7-5864-26FE-54D9B77AC7A9}"/>
          </ac:picMkLst>
        </pc:picChg>
        <pc:picChg chg="del">
          <ac:chgData name="Uladzislau Maksimuk" userId="a6d5277f-d09c-4105-83b1-1b846f1a276f" providerId="ADAL" clId="{3E86B53E-0F9D-4438-9B16-75754B3EB3C1}" dt="2022-09-02T14:00:20.605" v="292" actId="478"/>
          <ac:picMkLst>
            <pc:docMk/>
            <pc:sldMk cId="831652704" sldId="4045"/>
            <ac:picMk id="6" creationId="{B27DD736-FD1F-8F65-1571-D6B54809C2CB}"/>
          </ac:picMkLst>
        </pc:picChg>
        <pc:picChg chg="add mod">
          <ac:chgData name="Uladzislau Maksimuk" userId="a6d5277f-d09c-4105-83b1-1b846f1a276f" providerId="ADAL" clId="{3E86B53E-0F9D-4438-9B16-75754B3EB3C1}" dt="2022-09-07T10:56:08.007" v="913" actId="1076"/>
          <ac:picMkLst>
            <pc:docMk/>
            <pc:sldMk cId="831652704" sldId="4045"/>
            <ac:picMk id="7" creationId="{514B2859-B5C9-ED7B-5E3A-4B7AC721EE09}"/>
          </ac:picMkLst>
        </pc:picChg>
      </pc:sldChg>
      <pc:sldChg chg="addSp delSp modSp add mod">
        <pc:chgData name="Uladzislau Maksimuk" userId="a6d5277f-d09c-4105-83b1-1b846f1a276f" providerId="ADAL" clId="{3E86B53E-0F9D-4438-9B16-75754B3EB3C1}" dt="2022-09-07T11:26:08.864" v="1007" actId="20577"/>
        <pc:sldMkLst>
          <pc:docMk/>
          <pc:sldMk cId="1030926130" sldId="4046"/>
        </pc:sldMkLst>
        <pc:spChg chg="mod">
          <ac:chgData name="Uladzislau Maksimuk" userId="a6d5277f-d09c-4105-83b1-1b846f1a276f" providerId="ADAL" clId="{3E86B53E-0F9D-4438-9B16-75754B3EB3C1}" dt="2022-09-02T14:14:13.698" v="513" actId="20577"/>
          <ac:spMkLst>
            <pc:docMk/>
            <pc:sldMk cId="1030926130" sldId="4046"/>
            <ac:spMk id="2" creationId="{50A0398B-B55F-AC6E-38A5-E2AE0EE21582}"/>
          </ac:spMkLst>
        </pc:spChg>
        <pc:spChg chg="mod">
          <ac:chgData name="Uladzislau Maksimuk" userId="a6d5277f-d09c-4105-83b1-1b846f1a276f" providerId="ADAL" clId="{3E86B53E-0F9D-4438-9B16-75754B3EB3C1}" dt="2022-09-07T11:26:08.864" v="1007" actId="20577"/>
          <ac:spMkLst>
            <pc:docMk/>
            <pc:sldMk cId="1030926130" sldId="4046"/>
            <ac:spMk id="3" creationId="{580DE28B-493D-9771-D9DF-A17458225743}"/>
          </ac:spMkLst>
        </pc:spChg>
        <pc:spChg chg="del">
          <ac:chgData name="Uladzislau Maksimuk" userId="a6d5277f-d09c-4105-83b1-1b846f1a276f" providerId="ADAL" clId="{3E86B53E-0F9D-4438-9B16-75754B3EB3C1}" dt="2022-09-02T14:16:37.573" v="524" actId="478"/>
          <ac:spMkLst>
            <pc:docMk/>
            <pc:sldMk cId="1030926130" sldId="4046"/>
            <ac:spMk id="8" creationId="{46EBC15E-AAB5-9282-9860-26FD5EC9DF9A}"/>
          </ac:spMkLst>
        </pc:spChg>
        <pc:spChg chg="del">
          <ac:chgData name="Uladzislau Maksimuk" userId="a6d5277f-d09c-4105-83b1-1b846f1a276f" providerId="ADAL" clId="{3E86B53E-0F9D-4438-9B16-75754B3EB3C1}" dt="2022-09-02T14:16:28.917" v="521" actId="478"/>
          <ac:spMkLst>
            <pc:docMk/>
            <pc:sldMk cId="1030926130" sldId="4046"/>
            <ac:spMk id="11" creationId="{C0232EE7-F55A-9A65-6ACF-3EB664EF9DD4}"/>
          </ac:spMkLst>
        </pc:spChg>
        <pc:spChg chg="add del mod">
          <ac:chgData name="Uladzislau Maksimuk" userId="a6d5277f-d09c-4105-83b1-1b846f1a276f" providerId="ADAL" clId="{3E86B53E-0F9D-4438-9B16-75754B3EB3C1}" dt="2022-09-02T14:20:33.710" v="624" actId="478"/>
          <ac:spMkLst>
            <pc:docMk/>
            <pc:sldMk cId="1030926130" sldId="4046"/>
            <ac:spMk id="12" creationId="{8179B33C-6F2B-C8A9-3374-952C38D667A3}"/>
          </ac:spMkLst>
        </pc:spChg>
        <pc:spChg chg="add del mod">
          <ac:chgData name="Uladzislau Maksimuk" userId="a6d5277f-d09c-4105-83b1-1b846f1a276f" providerId="ADAL" clId="{3E86B53E-0F9D-4438-9B16-75754B3EB3C1}" dt="2022-09-02T14:20:32.141" v="623" actId="478"/>
          <ac:spMkLst>
            <pc:docMk/>
            <pc:sldMk cId="1030926130" sldId="4046"/>
            <ac:spMk id="13" creationId="{F1712233-6D42-D665-55B0-89BC2114CEF2}"/>
          </ac:spMkLst>
        </pc:spChg>
        <pc:picChg chg="add del mod">
          <ac:chgData name="Uladzislau Maksimuk" userId="a6d5277f-d09c-4105-83b1-1b846f1a276f" providerId="ADAL" clId="{3E86B53E-0F9D-4438-9B16-75754B3EB3C1}" dt="2022-09-02T14:20:28.644" v="622" actId="478"/>
          <ac:picMkLst>
            <pc:docMk/>
            <pc:sldMk cId="1030926130" sldId="4046"/>
            <ac:picMk id="5" creationId="{20AFB116-0962-0CED-9494-FCE019F5BACF}"/>
          </ac:picMkLst>
        </pc:picChg>
        <pc:picChg chg="del">
          <ac:chgData name="Uladzislau Maksimuk" userId="a6d5277f-d09c-4105-83b1-1b846f1a276f" providerId="ADAL" clId="{3E86B53E-0F9D-4438-9B16-75754B3EB3C1}" dt="2022-09-02T14:16:12.897" v="520" actId="478"/>
          <ac:picMkLst>
            <pc:docMk/>
            <pc:sldMk cId="1030926130" sldId="4046"/>
            <ac:picMk id="6" creationId="{32EA157B-3DC6-B94E-C726-38BC013E0DDA}"/>
          </ac:picMkLst>
        </pc:picChg>
        <pc:picChg chg="add del mod">
          <ac:chgData name="Uladzislau Maksimuk" userId="a6d5277f-d09c-4105-83b1-1b846f1a276f" providerId="ADAL" clId="{3E86B53E-0F9D-4438-9B16-75754B3EB3C1}" dt="2022-09-02T14:20:34.938" v="625" actId="478"/>
          <ac:picMkLst>
            <pc:docMk/>
            <pc:sldMk cId="1030926130" sldId="4046"/>
            <ac:picMk id="9" creationId="{88E73653-8614-5568-B005-F82B93B520F9}"/>
          </ac:picMkLst>
        </pc:picChg>
        <pc:picChg chg="del">
          <ac:chgData name="Uladzislau Maksimuk" userId="a6d5277f-d09c-4105-83b1-1b846f1a276f" providerId="ADAL" clId="{3E86B53E-0F9D-4438-9B16-75754B3EB3C1}" dt="2022-09-02T14:16:12.897" v="520" actId="478"/>
          <ac:picMkLst>
            <pc:docMk/>
            <pc:sldMk cId="1030926130" sldId="4046"/>
            <ac:picMk id="14" creationId="{7A75DD24-D781-7442-8462-43E44582A3C7}"/>
          </ac:picMkLst>
        </pc:picChg>
        <pc:picChg chg="add del mod">
          <ac:chgData name="Uladzislau Maksimuk" userId="a6d5277f-d09c-4105-83b1-1b846f1a276f" providerId="ADAL" clId="{3E86B53E-0F9D-4438-9B16-75754B3EB3C1}" dt="2022-09-02T14:20:28.304" v="621" actId="22"/>
          <ac:picMkLst>
            <pc:docMk/>
            <pc:sldMk cId="1030926130" sldId="4046"/>
            <ac:picMk id="15" creationId="{308F61EF-9BE6-7641-7F4B-3542A49A8AC9}"/>
          </ac:picMkLst>
        </pc:picChg>
        <pc:picChg chg="add mod">
          <ac:chgData name="Uladzislau Maksimuk" userId="a6d5277f-d09c-4105-83b1-1b846f1a276f" providerId="ADAL" clId="{3E86B53E-0F9D-4438-9B16-75754B3EB3C1}" dt="2022-09-02T14:20:56.553" v="628" actId="1076"/>
          <ac:picMkLst>
            <pc:docMk/>
            <pc:sldMk cId="1030926130" sldId="4046"/>
            <ac:picMk id="17" creationId="{D95FDC5F-09EB-A26B-1522-8ABA4B34C927}"/>
          </ac:picMkLst>
        </pc:picChg>
        <pc:picChg chg="add mod">
          <ac:chgData name="Uladzislau Maksimuk" userId="a6d5277f-d09c-4105-83b1-1b846f1a276f" providerId="ADAL" clId="{3E86B53E-0F9D-4438-9B16-75754B3EB3C1}" dt="2022-09-02T14:21:00.192" v="630" actId="1076"/>
          <ac:picMkLst>
            <pc:docMk/>
            <pc:sldMk cId="1030926130" sldId="4046"/>
            <ac:picMk id="19" creationId="{DEC703EC-5D63-8C5A-89D9-E15CBBB645EA}"/>
          </ac:picMkLst>
        </pc:picChg>
      </pc:sldChg>
      <pc:sldChg chg="addSp delSp modSp add mod">
        <pc:chgData name="Uladzislau Maksimuk" userId="a6d5277f-d09c-4105-83b1-1b846f1a276f" providerId="ADAL" clId="{3E86B53E-0F9D-4438-9B16-75754B3EB3C1}" dt="2022-09-02T14:24:27.840" v="770" actId="1076"/>
        <pc:sldMkLst>
          <pc:docMk/>
          <pc:sldMk cId="2114853307" sldId="4047"/>
        </pc:sldMkLst>
        <pc:spChg chg="mod">
          <ac:chgData name="Uladzislau Maksimuk" userId="a6d5277f-d09c-4105-83b1-1b846f1a276f" providerId="ADAL" clId="{3E86B53E-0F9D-4438-9B16-75754B3EB3C1}" dt="2022-09-02T14:23:56.328" v="722" actId="1076"/>
          <ac:spMkLst>
            <pc:docMk/>
            <pc:sldMk cId="2114853307" sldId="4047"/>
            <ac:spMk id="2" creationId="{50A0398B-B55F-AC6E-38A5-E2AE0EE21582}"/>
          </ac:spMkLst>
        </pc:spChg>
        <pc:spChg chg="del">
          <ac:chgData name="Uladzislau Maksimuk" userId="a6d5277f-d09c-4105-83b1-1b846f1a276f" providerId="ADAL" clId="{3E86B53E-0F9D-4438-9B16-75754B3EB3C1}" dt="2022-09-02T14:23:24.962" v="686" actId="478"/>
          <ac:spMkLst>
            <pc:docMk/>
            <pc:sldMk cId="2114853307" sldId="4047"/>
            <ac:spMk id="3" creationId="{580DE28B-493D-9771-D9DF-A17458225743}"/>
          </ac:spMkLst>
        </pc:spChg>
        <pc:spChg chg="add del mod">
          <ac:chgData name="Uladzislau Maksimuk" userId="a6d5277f-d09c-4105-83b1-1b846f1a276f" providerId="ADAL" clId="{3E86B53E-0F9D-4438-9B16-75754B3EB3C1}" dt="2022-09-02T14:23:27.317" v="687" actId="478"/>
          <ac:spMkLst>
            <pc:docMk/>
            <pc:sldMk cId="2114853307" sldId="4047"/>
            <ac:spMk id="5" creationId="{39E23EF3-5FF1-7EB2-96D1-0308495C5323}"/>
          </ac:spMkLst>
        </pc:spChg>
        <pc:spChg chg="del">
          <ac:chgData name="Uladzislau Maksimuk" userId="a6d5277f-d09c-4105-83b1-1b846f1a276f" providerId="ADAL" clId="{3E86B53E-0F9D-4438-9B16-75754B3EB3C1}" dt="2022-09-02T14:23:24.962" v="686" actId="478"/>
          <ac:spMkLst>
            <pc:docMk/>
            <pc:sldMk cId="2114853307" sldId="4047"/>
            <ac:spMk id="8" creationId="{46EBC15E-AAB5-9282-9860-26FD5EC9DF9A}"/>
          </ac:spMkLst>
        </pc:spChg>
        <pc:spChg chg="add mod">
          <ac:chgData name="Uladzislau Maksimuk" userId="a6d5277f-d09c-4105-83b1-1b846f1a276f" providerId="ADAL" clId="{3E86B53E-0F9D-4438-9B16-75754B3EB3C1}" dt="2022-09-02T14:24:27.840" v="770" actId="1076"/>
          <ac:spMkLst>
            <pc:docMk/>
            <pc:sldMk cId="2114853307" sldId="4047"/>
            <ac:spMk id="10" creationId="{16D650A6-E2E6-9924-EA3B-63CDCCB70BA7}"/>
          </ac:spMkLst>
        </pc:spChg>
        <pc:spChg chg="del">
          <ac:chgData name="Uladzislau Maksimuk" userId="a6d5277f-d09c-4105-83b1-1b846f1a276f" providerId="ADAL" clId="{3E86B53E-0F9D-4438-9B16-75754B3EB3C1}" dt="2022-09-02T14:23:24.962" v="686" actId="478"/>
          <ac:spMkLst>
            <pc:docMk/>
            <pc:sldMk cId="2114853307" sldId="4047"/>
            <ac:spMk id="11" creationId="{C0232EE7-F55A-9A65-6ACF-3EB664EF9DD4}"/>
          </ac:spMkLst>
        </pc:spChg>
        <pc:picChg chg="del">
          <ac:chgData name="Uladzislau Maksimuk" userId="a6d5277f-d09c-4105-83b1-1b846f1a276f" providerId="ADAL" clId="{3E86B53E-0F9D-4438-9B16-75754B3EB3C1}" dt="2022-09-02T14:23:24.962" v="686" actId="478"/>
          <ac:picMkLst>
            <pc:docMk/>
            <pc:sldMk cId="2114853307" sldId="4047"/>
            <ac:picMk id="6" creationId="{32EA157B-3DC6-B94E-C726-38BC013E0DDA}"/>
          </ac:picMkLst>
        </pc:picChg>
        <pc:picChg chg="del">
          <ac:chgData name="Uladzislau Maksimuk" userId="a6d5277f-d09c-4105-83b1-1b846f1a276f" providerId="ADAL" clId="{3E86B53E-0F9D-4438-9B16-75754B3EB3C1}" dt="2022-09-02T14:23:24.962" v="686" actId="478"/>
          <ac:picMkLst>
            <pc:docMk/>
            <pc:sldMk cId="2114853307" sldId="4047"/>
            <ac:picMk id="14" creationId="{7A75DD24-D781-7442-8462-43E44582A3C7}"/>
          </ac:picMkLst>
        </pc:picChg>
      </pc:sldChg>
      <pc:sldChg chg="addSp delSp modSp add del mod">
        <pc:chgData name="Uladzislau Maksimuk" userId="a6d5277f-d09c-4105-83b1-1b846f1a276f" providerId="ADAL" clId="{3E86B53E-0F9D-4438-9B16-75754B3EB3C1}" dt="2022-09-07T11:08:19.139" v="941" actId="20577"/>
        <pc:sldMkLst>
          <pc:docMk/>
          <pc:sldMk cId="3579754390" sldId="4048"/>
        </pc:sldMkLst>
        <pc:spChg chg="mod">
          <ac:chgData name="Uladzislau Maksimuk" userId="a6d5277f-d09c-4105-83b1-1b846f1a276f" providerId="ADAL" clId="{3E86B53E-0F9D-4438-9B16-75754B3EB3C1}" dt="2022-09-07T10:37:52.864" v="825" actId="20577"/>
          <ac:spMkLst>
            <pc:docMk/>
            <pc:sldMk cId="3579754390" sldId="4048"/>
            <ac:spMk id="2" creationId="{50A0398B-B55F-AC6E-38A5-E2AE0EE21582}"/>
          </ac:spMkLst>
        </pc:spChg>
        <pc:spChg chg="del">
          <ac:chgData name="Uladzislau Maksimuk" userId="a6d5277f-d09c-4105-83b1-1b846f1a276f" providerId="ADAL" clId="{3E86B53E-0F9D-4438-9B16-75754B3EB3C1}" dt="2022-09-07T10:37:12.137" v="777" actId="478"/>
          <ac:spMkLst>
            <pc:docMk/>
            <pc:sldMk cId="3579754390" sldId="4048"/>
            <ac:spMk id="3" creationId="{580DE28B-493D-9771-D9DF-A17458225743}"/>
          </ac:spMkLst>
        </pc:spChg>
        <pc:spChg chg="add del mod">
          <ac:chgData name="Uladzislau Maksimuk" userId="a6d5277f-d09c-4105-83b1-1b846f1a276f" providerId="ADAL" clId="{3E86B53E-0F9D-4438-9B16-75754B3EB3C1}" dt="2022-09-07T10:37:13.791" v="778" actId="478"/>
          <ac:spMkLst>
            <pc:docMk/>
            <pc:sldMk cId="3579754390" sldId="4048"/>
            <ac:spMk id="5" creationId="{F25E62A2-1B57-FF0B-07E6-C2746CC79002}"/>
          </ac:spMkLst>
        </pc:spChg>
        <pc:spChg chg="del">
          <ac:chgData name="Uladzislau Maksimuk" userId="a6d5277f-d09c-4105-83b1-1b846f1a276f" providerId="ADAL" clId="{3E86B53E-0F9D-4438-9B16-75754B3EB3C1}" dt="2022-09-07T10:40:13.884" v="896" actId="478"/>
          <ac:spMkLst>
            <pc:docMk/>
            <pc:sldMk cId="3579754390" sldId="4048"/>
            <ac:spMk id="8" creationId="{46EBC15E-AAB5-9282-9860-26FD5EC9DF9A}"/>
          </ac:spMkLst>
        </pc:spChg>
        <pc:spChg chg="add del mod">
          <ac:chgData name="Uladzislau Maksimuk" userId="a6d5277f-d09c-4105-83b1-1b846f1a276f" providerId="ADAL" clId="{3E86B53E-0F9D-4438-9B16-75754B3EB3C1}" dt="2022-09-07T10:38:19.334" v="828" actId="21"/>
          <ac:spMkLst>
            <pc:docMk/>
            <pc:sldMk cId="3579754390" sldId="4048"/>
            <ac:spMk id="11" creationId="{C0232EE7-F55A-9A65-6ACF-3EB664EF9DD4}"/>
          </ac:spMkLst>
        </pc:spChg>
        <pc:spChg chg="add mod">
          <ac:chgData name="Uladzislau Maksimuk" userId="a6d5277f-d09c-4105-83b1-1b846f1a276f" providerId="ADAL" clId="{3E86B53E-0F9D-4438-9B16-75754B3EB3C1}" dt="2022-09-07T11:08:19.139" v="941" actId="20577"/>
          <ac:spMkLst>
            <pc:docMk/>
            <pc:sldMk cId="3579754390" sldId="4048"/>
            <ac:spMk id="12" creationId="{9CCA5F56-7DFF-ECC8-B99A-FF874E6896FB}"/>
          </ac:spMkLst>
        </pc:spChg>
        <pc:spChg chg="add mod">
          <ac:chgData name="Uladzislau Maksimuk" userId="a6d5277f-d09c-4105-83b1-1b846f1a276f" providerId="ADAL" clId="{3E86B53E-0F9D-4438-9B16-75754B3EB3C1}" dt="2022-09-07T10:39:56.336" v="893" actId="20577"/>
          <ac:spMkLst>
            <pc:docMk/>
            <pc:sldMk cId="3579754390" sldId="4048"/>
            <ac:spMk id="15" creationId="{C86E6536-1669-F709-0CE0-0EAFF5F63CE7}"/>
          </ac:spMkLst>
        </pc:spChg>
        <pc:picChg chg="add del">
          <ac:chgData name="Uladzislau Maksimuk" userId="a6d5277f-d09c-4105-83b1-1b846f1a276f" providerId="ADAL" clId="{3E86B53E-0F9D-4438-9B16-75754B3EB3C1}" dt="2022-09-07T10:37:02.285" v="776" actId="478"/>
          <ac:picMkLst>
            <pc:docMk/>
            <pc:sldMk cId="3579754390" sldId="4048"/>
            <ac:picMk id="6" creationId="{32EA157B-3DC6-B94E-C726-38BC013E0DDA}"/>
          </ac:picMkLst>
        </pc:picChg>
        <pc:picChg chg="add mod">
          <ac:chgData name="Uladzislau Maksimuk" userId="a6d5277f-d09c-4105-83b1-1b846f1a276f" providerId="ADAL" clId="{3E86B53E-0F9D-4438-9B16-75754B3EB3C1}" dt="2022-09-07T10:37:57.347" v="826" actId="1076"/>
          <ac:picMkLst>
            <pc:docMk/>
            <pc:sldMk cId="3579754390" sldId="4048"/>
            <ac:picMk id="9" creationId="{C3D2728A-913C-B12E-FF7A-D45F6CE32133}"/>
          </ac:picMkLst>
        </pc:picChg>
        <pc:picChg chg="add mod">
          <ac:chgData name="Uladzislau Maksimuk" userId="a6d5277f-d09c-4105-83b1-1b846f1a276f" providerId="ADAL" clId="{3E86B53E-0F9D-4438-9B16-75754B3EB3C1}" dt="2022-09-07T10:38:57.140" v="840" actId="1076"/>
          <ac:picMkLst>
            <pc:docMk/>
            <pc:sldMk cId="3579754390" sldId="4048"/>
            <ac:picMk id="13" creationId="{FBEF77FB-3661-68D4-A512-D9AF00B9F01C}"/>
          </ac:picMkLst>
        </pc:picChg>
        <pc:picChg chg="add del">
          <ac:chgData name="Uladzislau Maksimuk" userId="a6d5277f-d09c-4105-83b1-1b846f1a276f" providerId="ADAL" clId="{3E86B53E-0F9D-4438-9B16-75754B3EB3C1}" dt="2022-09-07T10:37:02.285" v="776" actId="478"/>
          <ac:picMkLst>
            <pc:docMk/>
            <pc:sldMk cId="3579754390" sldId="4048"/>
            <ac:picMk id="14" creationId="{7A75DD24-D781-7442-8462-43E44582A3C7}"/>
          </ac:picMkLst>
        </pc:picChg>
        <pc:picChg chg="add mod">
          <ac:chgData name="Uladzislau Maksimuk" userId="a6d5277f-d09c-4105-83b1-1b846f1a276f" providerId="ADAL" clId="{3E86B53E-0F9D-4438-9B16-75754B3EB3C1}" dt="2022-09-07T10:40:10.444" v="895" actId="1076"/>
          <ac:picMkLst>
            <pc:docMk/>
            <pc:sldMk cId="3579754390" sldId="4048"/>
            <ac:picMk id="17" creationId="{BBD882BD-801B-0561-D753-3F88349C690A}"/>
          </ac:picMkLst>
        </pc:picChg>
      </pc:sldChg>
      <pc:sldChg chg="addSp delSp modSp add mod">
        <pc:chgData name="Uladzislau Maksimuk" userId="a6d5277f-d09c-4105-83b1-1b846f1a276f" providerId="ADAL" clId="{3E86B53E-0F9D-4438-9B16-75754B3EB3C1}" dt="2022-09-07T13:14:40.732" v="1160" actId="478"/>
        <pc:sldMkLst>
          <pc:docMk/>
          <pc:sldMk cId="606596726" sldId="4049"/>
        </pc:sldMkLst>
        <pc:spChg chg="mod">
          <ac:chgData name="Uladzislau Maksimuk" userId="a6d5277f-d09c-4105-83b1-1b846f1a276f" providerId="ADAL" clId="{3E86B53E-0F9D-4438-9B16-75754B3EB3C1}" dt="2022-09-07T13:09:56.112" v="1018" actId="20577"/>
          <ac:spMkLst>
            <pc:docMk/>
            <pc:sldMk cId="606596726" sldId="4049"/>
            <ac:spMk id="2" creationId="{50A0398B-B55F-AC6E-38A5-E2AE0EE21582}"/>
          </ac:spMkLst>
        </pc:spChg>
        <pc:spChg chg="mod">
          <ac:chgData name="Uladzislau Maksimuk" userId="a6d5277f-d09c-4105-83b1-1b846f1a276f" providerId="ADAL" clId="{3E86B53E-0F9D-4438-9B16-75754B3EB3C1}" dt="2022-09-07T13:10:06.743" v="1026" actId="20577"/>
          <ac:spMkLst>
            <pc:docMk/>
            <pc:sldMk cId="606596726" sldId="4049"/>
            <ac:spMk id="3" creationId="{580DE28B-493D-9771-D9DF-A17458225743}"/>
          </ac:spMkLst>
        </pc:spChg>
        <pc:spChg chg="del mod">
          <ac:chgData name="Uladzislau Maksimuk" userId="a6d5277f-d09c-4105-83b1-1b846f1a276f" providerId="ADAL" clId="{3E86B53E-0F9D-4438-9B16-75754B3EB3C1}" dt="2022-09-07T13:10:55.880" v="1028" actId="478"/>
          <ac:spMkLst>
            <pc:docMk/>
            <pc:sldMk cId="606596726" sldId="4049"/>
            <ac:spMk id="9" creationId="{E0C5B8AB-431A-6EAB-CA2F-ABB37A3BF4FE}"/>
          </ac:spMkLst>
        </pc:spChg>
        <pc:spChg chg="mod">
          <ac:chgData name="Uladzislau Maksimuk" userId="a6d5277f-d09c-4105-83b1-1b846f1a276f" providerId="ADAL" clId="{3E86B53E-0F9D-4438-9B16-75754B3EB3C1}" dt="2022-09-07T13:11:04.950" v="1048" actId="20577"/>
          <ac:spMkLst>
            <pc:docMk/>
            <pc:sldMk cId="606596726" sldId="4049"/>
            <ac:spMk id="10" creationId="{86755D59-7E63-FE2C-2024-1E834136883B}"/>
          </ac:spMkLst>
        </pc:spChg>
        <pc:spChg chg="add mod">
          <ac:chgData name="Uladzislau Maksimuk" userId="a6d5277f-d09c-4105-83b1-1b846f1a276f" providerId="ADAL" clId="{3E86B53E-0F9D-4438-9B16-75754B3EB3C1}" dt="2022-09-07T13:13:07.540" v="1076" actId="20577"/>
          <ac:spMkLst>
            <pc:docMk/>
            <pc:sldMk cId="606596726" sldId="4049"/>
            <ac:spMk id="17" creationId="{DC3F730E-0D65-0AA1-7231-163B89927BB4}"/>
          </ac:spMkLst>
        </pc:spChg>
        <pc:spChg chg="add del mod">
          <ac:chgData name="Uladzislau Maksimuk" userId="a6d5277f-d09c-4105-83b1-1b846f1a276f" providerId="ADAL" clId="{3E86B53E-0F9D-4438-9B16-75754B3EB3C1}" dt="2022-09-07T13:14:40.732" v="1160" actId="478"/>
          <ac:spMkLst>
            <pc:docMk/>
            <pc:sldMk cId="606596726" sldId="4049"/>
            <ac:spMk id="18" creationId="{937A66E6-C735-91C8-000E-B80970BA35FE}"/>
          </ac:spMkLst>
        </pc:spChg>
        <pc:spChg chg="add mod">
          <ac:chgData name="Uladzislau Maksimuk" userId="a6d5277f-d09c-4105-83b1-1b846f1a276f" providerId="ADAL" clId="{3E86B53E-0F9D-4438-9B16-75754B3EB3C1}" dt="2022-09-07T13:13:20.227" v="1097" actId="20577"/>
          <ac:spMkLst>
            <pc:docMk/>
            <pc:sldMk cId="606596726" sldId="4049"/>
            <ac:spMk id="19" creationId="{D6110EA8-C49E-B188-3BE7-66B431760A36}"/>
          </ac:spMkLst>
        </pc:spChg>
        <pc:picChg chg="del">
          <ac:chgData name="Uladzislau Maksimuk" userId="a6d5277f-d09c-4105-83b1-1b846f1a276f" providerId="ADAL" clId="{3E86B53E-0F9D-4438-9B16-75754B3EB3C1}" dt="2022-09-07T13:10:56.550" v="1029" actId="478"/>
          <ac:picMkLst>
            <pc:docMk/>
            <pc:sldMk cId="606596726" sldId="4049"/>
            <ac:picMk id="5" creationId="{CCFC37F3-D7D7-5864-26FE-54D9B77AC7A9}"/>
          </ac:picMkLst>
        </pc:picChg>
        <pc:picChg chg="add mod">
          <ac:chgData name="Uladzislau Maksimuk" userId="a6d5277f-d09c-4105-83b1-1b846f1a276f" providerId="ADAL" clId="{3E86B53E-0F9D-4438-9B16-75754B3EB3C1}" dt="2022-09-07T13:13:37.320" v="1101" actId="1076"/>
          <ac:picMkLst>
            <pc:docMk/>
            <pc:sldMk cId="606596726" sldId="4049"/>
            <ac:picMk id="6" creationId="{C3C02B51-4E02-2101-6CCE-00703CE967EC}"/>
          </ac:picMkLst>
        </pc:picChg>
        <pc:picChg chg="del">
          <ac:chgData name="Uladzislau Maksimuk" userId="a6d5277f-d09c-4105-83b1-1b846f1a276f" providerId="ADAL" clId="{3E86B53E-0F9D-4438-9B16-75754B3EB3C1}" dt="2022-09-07T13:10:57.634" v="1030" actId="478"/>
          <ac:picMkLst>
            <pc:docMk/>
            <pc:sldMk cId="606596726" sldId="4049"/>
            <ac:picMk id="7" creationId="{514B2859-B5C9-ED7B-5E3A-4B7AC721EE09}"/>
          </ac:picMkLst>
        </pc:picChg>
        <pc:picChg chg="add del mod">
          <ac:chgData name="Uladzislau Maksimuk" userId="a6d5277f-d09c-4105-83b1-1b846f1a276f" providerId="ADAL" clId="{3E86B53E-0F9D-4438-9B16-75754B3EB3C1}" dt="2022-09-07T13:11:57.756" v="1054" actId="478"/>
          <ac:picMkLst>
            <pc:docMk/>
            <pc:sldMk cId="606596726" sldId="4049"/>
            <ac:picMk id="12" creationId="{EA46EA80-E92C-FCD1-C5D2-157BE30DD3D8}"/>
          </ac:picMkLst>
        </pc:picChg>
        <pc:picChg chg="add mod">
          <ac:chgData name="Uladzislau Maksimuk" userId="a6d5277f-d09c-4105-83b1-1b846f1a276f" providerId="ADAL" clId="{3E86B53E-0F9D-4438-9B16-75754B3EB3C1}" dt="2022-09-07T13:13:28.123" v="1098" actId="14100"/>
          <ac:picMkLst>
            <pc:docMk/>
            <pc:sldMk cId="606596726" sldId="4049"/>
            <ac:picMk id="14" creationId="{466997EF-6894-3F52-5170-E01ECFC0BEC0}"/>
          </ac:picMkLst>
        </pc:picChg>
        <pc:picChg chg="add mod">
          <ac:chgData name="Uladzislau Maksimuk" userId="a6d5277f-d09c-4105-83b1-1b846f1a276f" providerId="ADAL" clId="{3E86B53E-0F9D-4438-9B16-75754B3EB3C1}" dt="2022-09-07T13:13:30.755" v="1099" actId="14100"/>
          <ac:picMkLst>
            <pc:docMk/>
            <pc:sldMk cId="606596726" sldId="4049"/>
            <ac:picMk id="16" creationId="{EA269DA0-E63D-4312-9C77-6BAC6C4FDD81}"/>
          </ac:picMkLst>
        </pc:picChg>
      </pc:sldChg>
    </pc:docChg>
  </pc:docChgLst>
  <pc:docChgLst>
    <pc:chgData name="Uladzislau Maksimuk" userId="S::uladzislau_maksimuk@epam.com::a6d5277f-d09c-4105-83b1-1b846f1a276f" providerId="AD" clId="Web-{5DB82B44-D377-3B78-B7EF-7DE77666DE7C}"/>
    <pc:docChg chg="addSld delSld modSld sldOrd">
      <pc:chgData name="Uladzislau Maksimuk" userId="S::uladzislau_maksimuk@epam.com::a6d5277f-d09c-4105-83b1-1b846f1a276f" providerId="AD" clId="Web-{5DB82B44-D377-3B78-B7EF-7DE77666DE7C}" dt="2022-08-10T12:09:44.412" v="145"/>
      <pc:docMkLst>
        <pc:docMk/>
      </pc:docMkLst>
      <pc:sldChg chg="delSp">
        <pc:chgData name="Uladzislau Maksimuk" userId="S::uladzislau_maksimuk@epam.com::a6d5277f-d09c-4105-83b1-1b846f1a276f" providerId="AD" clId="Web-{5DB82B44-D377-3B78-B7EF-7DE77666DE7C}" dt="2022-08-10T11:10:46.178" v="86"/>
        <pc:sldMkLst>
          <pc:docMk/>
          <pc:sldMk cId="737901649" sldId="4031"/>
        </pc:sldMkLst>
        <pc:spChg chg="del">
          <ac:chgData name="Uladzislau Maksimuk" userId="S::uladzislau_maksimuk@epam.com::a6d5277f-d09c-4105-83b1-1b846f1a276f" providerId="AD" clId="Web-{5DB82B44-D377-3B78-B7EF-7DE77666DE7C}" dt="2022-08-10T11:10:46.178" v="86"/>
          <ac:spMkLst>
            <pc:docMk/>
            <pc:sldMk cId="737901649" sldId="4031"/>
            <ac:spMk id="9" creationId="{A0DC5732-4CD4-EB2C-13D6-E2437DAFEBA6}"/>
          </ac:spMkLst>
        </pc:spChg>
      </pc:sldChg>
      <pc:sldChg chg="modSp">
        <pc:chgData name="Uladzislau Maksimuk" userId="S::uladzislau_maksimuk@epam.com::a6d5277f-d09c-4105-83b1-1b846f1a276f" providerId="AD" clId="Web-{5DB82B44-D377-3B78-B7EF-7DE77666DE7C}" dt="2022-08-10T11:28:24.578" v="88" actId="1076"/>
        <pc:sldMkLst>
          <pc:docMk/>
          <pc:sldMk cId="2097524633" sldId="4068"/>
        </pc:sldMkLst>
        <pc:picChg chg="mod">
          <ac:chgData name="Uladzislau Maksimuk" userId="S::uladzislau_maksimuk@epam.com::a6d5277f-d09c-4105-83b1-1b846f1a276f" providerId="AD" clId="Web-{5DB82B44-D377-3B78-B7EF-7DE77666DE7C}" dt="2022-08-10T11:28:24.578" v="88" actId="1076"/>
          <ac:picMkLst>
            <pc:docMk/>
            <pc:sldMk cId="2097524633" sldId="4068"/>
            <ac:picMk id="4" creationId="{0FFD32CE-92E9-FF32-88B5-E712DC4FBBF8}"/>
          </ac:picMkLst>
        </pc:picChg>
      </pc:sldChg>
      <pc:sldChg chg="modSp">
        <pc:chgData name="Uladzislau Maksimuk" userId="S::uladzislau_maksimuk@epam.com::a6d5277f-d09c-4105-83b1-1b846f1a276f" providerId="AD" clId="Web-{5DB82B44-D377-3B78-B7EF-7DE77666DE7C}" dt="2022-08-10T12:03:44.320" v="112"/>
        <pc:sldMkLst>
          <pc:docMk/>
          <pc:sldMk cId="3573390025" sldId="4070"/>
        </pc:sldMkLst>
        <pc:picChg chg="mod modCrop">
          <ac:chgData name="Uladzislau Maksimuk" userId="S::uladzislau_maksimuk@epam.com::a6d5277f-d09c-4105-83b1-1b846f1a276f" providerId="AD" clId="Web-{5DB82B44-D377-3B78-B7EF-7DE77666DE7C}" dt="2022-08-10T12:03:44.320" v="112"/>
          <ac:picMkLst>
            <pc:docMk/>
            <pc:sldMk cId="3573390025" sldId="4070"/>
            <ac:picMk id="3" creationId="{18906CBA-B080-CB35-1AB9-73CBDE1A897A}"/>
          </ac:picMkLst>
        </pc:picChg>
      </pc:sldChg>
      <pc:sldChg chg="addSp delSp modSp add replId">
        <pc:chgData name="Uladzislau Maksimuk" userId="S::uladzislau_maksimuk@epam.com::a6d5277f-d09c-4105-83b1-1b846f1a276f" providerId="AD" clId="Web-{5DB82B44-D377-3B78-B7EF-7DE77666DE7C}" dt="2022-08-10T10:46:12.887" v="85" actId="1076"/>
        <pc:sldMkLst>
          <pc:docMk/>
          <pc:sldMk cId="82333143" sldId="4071"/>
        </pc:sldMkLst>
        <pc:spChg chg="add mod">
          <ac:chgData name="Uladzislau Maksimuk" userId="S::uladzislau_maksimuk@epam.com::a6d5277f-d09c-4105-83b1-1b846f1a276f" providerId="AD" clId="Web-{5DB82B44-D377-3B78-B7EF-7DE77666DE7C}" dt="2022-08-10T10:46:12.887" v="85" actId="1076"/>
          <ac:spMkLst>
            <pc:docMk/>
            <pc:sldMk cId="82333143" sldId="4071"/>
            <ac:spMk id="2" creationId="{383B7EE5-ED0F-B0B9-1C4E-5B0E78C54CD3}"/>
          </ac:spMkLst>
        </pc:spChg>
        <pc:spChg chg="del">
          <ac:chgData name="Uladzislau Maksimuk" userId="S::uladzislau_maksimuk@epam.com::a6d5277f-d09c-4105-83b1-1b846f1a276f" providerId="AD" clId="Web-{5DB82B44-D377-3B78-B7EF-7DE77666DE7C}" dt="2022-08-10T10:37:38.383" v="2"/>
          <ac:spMkLst>
            <pc:docMk/>
            <pc:sldMk cId="82333143" sldId="4071"/>
            <ac:spMk id="4" creationId="{30C45C54-8233-3D06-FE7D-6E1A55FF3D14}"/>
          </ac:spMkLst>
        </pc:spChg>
        <pc:spChg chg="add mod">
          <ac:chgData name="Uladzislau Maksimuk" userId="S::uladzislau_maksimuk@epam.com::a6d5277f-d09c-4105-83b1-1b846f1a276f" providerId="AD" clId="Web-{5DB82B44-D377-3B78-B7EF-7DE77666DE7C}" dt="2022-08-10T10:46:12.871" v="83" actId="1076"/>
          <ac:spMkLst>
            <pc:docMk/>
            <pc:sldMk cId="82333143" sldId="4071"/>
            <ac:spMk id="7" creationId="{6F2DC43F-8D59-AEF2-0E12-808DF721B441}"/>
          </ac:spMkLst>
        </pc:spChg>
        <pc:spChg chg="add mod">
          <ac:chgData name="Uladzislau Maksimuk" userId="S::uladzislau_maksimuk@epam.com::a6d5277f-d09c-4105-83b1-1b846f1a276f" providerId="AD" clId="Web-{5DB82B44-D377-3B78-B7EF-7DE77666DE7C}" dt="2022-08-10T10:46:12.871" v="84" actId="1076"/>
          <ac:spMkLst>
            <pc:docMk/>
            <pc:sldMk cId="82333143" sldId="4071"/>
            <ac:spMk id="8" creationId="{D1FA9AFB-2977-D368-231B-9FDEB1639460}"/>
          </ac:spMkLst>
        </pc:spChg>
        <pc:picChg chg="del">
          <ac:chgData name="Uladzislau Maksimuk" userId="S::uladzislau_maksimuk@epam.com::a6d5277f-d09c-4105-83b1-1b846f1a276f" providerId="AD" clId="Web-{5DB82B44-D377-3B78-B7EF-7DE77666DE7C}" dt="2022-08-10T10:37:38.383" v="1"/>
          <ac:picMkLst>
            <pc:docMk/>
            <pc:sldMk cId="82333143" sldId="4071"/>
            <ac:picMk id="3" creationId="{E2C09974-7C4C-10B6-FF05-F39924415640}"/>
          </ac:picMkLst>
        </pc:picChg>
      </pc:sldChg>
      <pc:sldChg chg="addSp delSp modSp add ord replId">
        <pc:chgData name="Uladzislau Maksimuk" userId="S::uladzislau_maksimuk@epam.com::a6d5277f-d09c-4105-83b1-1b846f1a276f" providerId="AD" clId="Web-{5DB82B44-D377-3B78-B7EF-7DE77666DE7C}" dt="2022-08-10T12:09:44.412" v="145"/>
        <pc:sldMkLst>
          <pc:docMk/>
          <pc:sldMk cId="700909167" sldId="4072"/>
        </pc:sldMkLst>
        <pc:spChg chg="add mod">
          <ac:chgData name="Uladzislau Maksimuk" userId="S::uladzislau_maksimuk@epam.com::a6d5277f-d09c-4105-83b1-1b846f1a276f" providerId="AD" clId="Web-{5DB82B44-D377-3B78-B7EF-7DE77666DE7C}" dt="2022-08-10T12:09:37.661" v="144" actId="1076"/>
          <ac:spMkLst>
            <pc:docMk/>
            <pc:sldMk cId="700909167" sldId="4072"/>
            <ac:spMk id="4" creationId="{92CA8F6C-51E0-AB2C-99D4-9082B2D1E5EA}"/>
          </ac:spMkLst>
        </pc:spChg>
        <pc:picChg chg="add mod modCrop">
          <ac:chgData name="Uladzislau Maksimuk" userId="S::uladzislau_maksimuk@epam.com::a6d5277f-d09c-4105-83b1-1b846f1a276f" providerId="AD" clId="Web-{5DB82B44-D377-3B78-B7EF-7DE77666DE7C}" dt="2022-08-10T12:03:57.008" v="114"/>
          <ac:picMkLst>
            <pc:docMk/>
            <pc:sldMk cId="700909167" sldId="4072"/>
            <ac:picMk id="2" creationId="{9AA41F2D-FA69-48BC-256E-208CD6C7805F}"/>
          </ac:picMkLst>
        </pc:picChg>
        <pc:picChg chg="del">
          <ac:chgData name="Uladzislau Maksimuk" userId="S::uladzislau_maksimuk@epam.com::a6d5277f-d09c-4105-83b1-1b846f1a276f" providerId="AD" clId="Web-{5DB82B44-D377-3B78-B7EF-7DE77666DE7C}" dt="2022-08-10T11:59:40.201" v="91"/>
          <ac:picMkLst>
            <pc:docMk/>
            <pc:sldMk cId="700909167" sldId="4072"/>
            <ac:picMk id="3" creationId="{18906CBA-B080-CB35-1AB9-73CBDE1A897A}"/>
          </ac:picMkLst>
        </pc:picChg>
        <pc:picChg chg="add mod ord">
          <ac:chgData name="Uladzislau Maksimuk" userId="S::uladzislau_maksimuk@epam.com::a6d5277f-d09c-4105-83b1-1b846f1a276f" providerId="AD" clId="Web-{5DB82B44-D377-3B78-B7EF-7DE77666DE7C}" dt="2022-08-10T12:09:44.412" v="145"/>
          <ac:picMkLst>
            <pc:docMk/>
            <pc:sldMk cId="700909167" sldId="4072"/>
            <ac:picMk id="7" creationId="{B0859654-C761-05A9-AE6B-399DF51AC448}"/>
          </ac:picMkLst>
        </pc:picChg>
      </pc:sldChg>
      <pc:sldChg chg="add del replId">
        <pc:chgData name="Uladzislau Maksimuk" userId="S::uladzislau_maksimuk@epam.com::a6d5277f-d09c-4105-83b1-1b846f1a276f" providerId="AD" clId="Web-{5DB82B44-D377-3B78-B7EF-7DE77666DE7C}" dt="2022-08-10T12:01:14.048" v="103"/>
        <pc:sldMkLst>
          <pc:docMk/>
          <pc:sldMk cId="2641985392" sldId="4073"/>
        </pc:sldMkLst>
      </pc:sldChg>
      <pc:sldChg chg="addSp delSp modSp add ord replId">
        <pc:chgData name="Uladzislau Maksimuk" userId="S::uladzislau_maksimuk@epam.com::a6d5277f-d09c-4105-83b1-1b846f1a276f" providerId="AD" clId="Web-{5DB82B44-D377-3B78-B7EF-7DE77666DE7C}" dt="2022-08-10T12:06:06.638" v="122"/>
        <pc:sldMkLst>
          <pc:docMk/>
          <pc:sldMk cId="2810259714" sldId="4073"/>
        </pc:sldMkLst>
        <pc:picChg chg="add mod modCrop">
          <ac:chgData name="Uladzislau Maksimuk" userId="S::uladzislau_maksimuk@epam.com::a6d5277f-d09c-4105-83b1-1b846f1a276f" providerId="AD" clId="Web-{5DB82B44-D377-3B78-B7EF-7DE77666DE7C}" dt="2022-08-10T12:04:25.743" v="121" actId="1076"/>
          <ac:picMkLst>
            <pc:docMk/>
            <pc:sldMk cId="2810259714" sldId="4073"/>
            <ac:picMk id="2" creationId="{19D43E0F-6FFC-C69C-C7A0-5666DA13C7D9}"/>
          </ac:picMkLst>
        </pc:picChg>
        <pc:picChg chg="del">
          <ac:chgData name="Uladzislau Maksimuk" userId="S::uladzislau_maksimuk@epam.com::a6d5277f-d09c-4105-83b1-1b846f1a276f" providerId="AD" clId="Web-{5DB82B44-D377-3B78-B7EF-7DE77666DE7C}" dt="2022-08-10T12:03:14.319" v="105"/>
          <ac:picMkLst>
            <pc:docMk/>
            <pc:sldMk cId="2810259714" sldId="4073"/>
            <ac:picMk id="3" creationId="{18906CBA-B080-CB35-1AB9-73CBDE1A897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9/7/2022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9/7/2022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Y"/>
              <a:t>Just into on why we’re here today and what’s the point of having this presentation. Brifely touch the topic of presenters: SZ, OZ, IL, and KK.</a:t>
            </a:r>
          </a:p>
          <a:p>
            <a:endParaRPr lang="en-BY"/>
          </a:p>
          <a:p>
            <a:r>
              <a:rPr lang="en-BY"/>
              <a:t>In</a:t>
            </a:r>
            <a:r>
              <a:rPr lang="en-US"/>
              <a:t> t</a:t>
            </a:r>
            <a:r>
              <a:rPr lang="en-BY"/>
              <a:t>he end: passing the floot to Sviatlana.</a:t>
            </a:r>
          </a:p>
        </p:txBody>
      </p:sp>
      <p:sp>
        <p:nvSpPr>
          <p:cNvPr id="4" name="Slide Number Placeholder 3"/>
          <p:cNvSpPr>
            <a:spLocks noGrp="1"/>
          </p:cNvSpPr>
          <p:nvPr>
            <p:ph type="sldNum" sz="quarter" idx="5"/>
          </p:nvPr>
        </p:nvSpPr>
        <p:spPr/>
        <p:txBody>
          <a:bodyPr/>
          <a:lstStyle/>
          <a:p>
            <a:fld id="{A874FABB-6DBE-47C4-B626-20167906F475}" type="slidenum">
              <a:rPr lang="en-US" smtClean="0"/>
              <a:t>1</a:t>
            </a:fld>
            <a:endParaRPr lang="en-US"/>
          </a:p>
        </p:txBody>
      </p:sp>
    </p:spTree>
    <p:extLst>
      <p:ext uri="{BB962C8B-B14F-4D97-AF65-F5344CB8AC3E}">
        <p14:creationId xmlns:p14="http://schemas.microsoft.com/office/powerpoint/2010/main" val="1694420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A874FABB-6DBE-47C4-B626-20167906F475}" type="slidenum">
              <a:rPr lang="en-US" smtClean="0"/>
              <a:t>2</a:t>
            </a:fld>
            <a:endParaRPr lang="en-US"/>
          </a:p>
        </p:txBody>
      </p:sp>
    </p:spTree>
    <p:extLst>
      <p:ext uri="{BB962C8B-B14F-4D97-AF65-F5344CB8AC3E}">
        <p14:creationId xmlns:p14="http://schemas.microsoft.com/office/powerpoint/2010/main" val="229091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A874FABB-6DBE-47C4-B626-20167906F475}" type="slidenum">
              <a:rPr lang="en-US" smtClean="0"/>
              <a:t>9</a:t>
            </a:fld>
            <a:endParaRPr lang="en-US"/>
          </a:p>
        </p:txBody>
      </p:sp>
    </p:spTree>
    <p:extLst>
      <p:ext uri="{BB962C8B-B14F-4D97-AF65-F5344CB8AC3E}">
        <p14:creationId xmlns:p14="http://schemas.microsoft.com/office/powerpoint/2010/main" val="214921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20</a:t>
            </a:fld>
            <a:endParaRPr lang="en-US"/>
          </a:p>
        </p:txBody>
      </p:sp>
    </p:spTree>
    <p:extLst>
      <p:ext uri="{BB962C8B-B14F-4D97-AF65-F5344CB8AC3E}">
        <p14:creationId xmlns:p14="http://schemas.microsoft.com/office/powerpoint/2010/main" val="2642681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pic>
        <p:nvPicPr>
          <p:cNvPr id="6" name="Picture 5" descr="A picture containing game&#10;&#10;Description automatically generated">
            <a:extLst>
              <a:ext uri="{FF2B5EF4-FFF2-40B4-BE49-F238E27FC236}">
                <a16:creationId xmlns:a16="http://schemas.microsoft.com/office/drawing/2014/main" id="{50404EE9-47A1-446A-8B61-C403E18E193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891" r="4891"/>
          <a:stretch/>
        </p:blipFill>
        <p:spPr>
          <a:xfrm>
            <a:off x="0" y="0"/>
            <a:ext cx="9144000" cy="5143500"/>
          </a:xfrm>
          <a:prstGeom prst="rect">
            <a:avLst/>
          </a:prstGeom>
        </p:spPr>
      </p:pic>
      <p:sp>
        <p:nvSpPr>
          <p:cNvPr id="11" name="Text Placeholder 10"/>
          <p:cNvSpPr>
            <a:spLocks noGrp="1"/>
          </p:cNvSpPr>
          <p:nvPr>
            <p:ph type="body" sz="quarter" idx="13" hasCustomPrompt="1"/>
          </p:nvPr>
        </p:nvSpPr>
        <p:spPr>
          <a:xfrm>
            <a:off x="5073801" y="0"/>
            <a:ext cx="530352" cy="5143500"/>
          </a:xfrm>
          <a:prstGeom prst="rect">
            <a:avLst/>
          </a:prstGeom>
          <a:blipFill>
            <a:blip r:embed="rId3">
              <a:extLst>
                <a:ext uri="{28A0092B-C50C-407E-A947-70E740481C1C}">
                  <a14:useLocalDpi xmlns:a14="http://schemas.microsoft.com/office/drawing/2010/main" val="0"/>
                </a:ext>
              </a:extLst>
            </a:blip>
            <a:stretch>
              <a:fillRect/>
            </a:stretch>
          </a:blipFill>
        </p:spPr>
        <p:txBody>
          <a:bodyPr/>
          <a:lstStyle/>
          <a:p>
            <a:pPr lvl="0"/>
            <a:r>
              <a:rPr lang="en-US"/>
              <a:t> </a:t>
            </a:r>
          </a:p>
        </p:txBody>
      </p:sp>
      <p:sp>
        <p:nvSpPr>
          <p:cNvPr id="2" name="Title 1"/>
          <p:cNvSpPr>
            <a:spLocks noGrp="1"/>
          </p:cNvSpPr>
          <p:nvPr>
            <p:ph type="title" hasCustomPrompt="1"/>
          </p:nvPr>
        </p:nvSpPr>
        <p:spPr>
          <a:xfrm>
            <a:off x="531467" y="1412416"/>
            <a:ext cx="4315968" cy="1421928"/>
          </a:xfrm>
        </p:spPr>
        <p:txBody>
          <a:bodyPr/>
          <a:lstStyle>
            <a:lvl1pPr>
              <a:defRPr>
                <a:solidFill>
                  <a:schemeClr val="bg1"/>
                </a:solidFill>
              </a:defRPr>
            </a:lvl1pPr>
          </a:lstStyle>
          <a:p>
            <a:r>
              <a:rPr lang="en-US"/>
              <a:t>Please add title here</a:t>
            </a:r>
          </a:p>
        </p:txBody>
      </p:sp>
      <p:sp>
        <p:nvSpPr>
          <p:cNvPr id="3" name="Date Placeholder 2"/>
          <p:cNvSpPr>
            <a:spLocks noGrp="1"/>
          </p:cNvSpPr>
          <p:nvPr>
            <p:ph type="dt" sz="half" idx="10"/>
          </p:nvPr>
        </p:nvSpPr>
        <p:spPr>
          <a:xfrm>
            <a:off x="531466" y="3843769"/>
            <a:ext cx="1945327" cy="399456"/>
          </a:xfrm>
        </p:spPr>
        <p:txBody>
          <a:bodyPr tIns="0" anchor="ctr" anchorCtr="0"/>
          <a:lstStyle>
            <a:lvl1pPr>
              <a:defRPr cap="all" baseline="0">
                <a:solidFill>
                  <a:schemeClr val="bg1"/>
                </a:solidFill>
              </a:defRPr>
            </a:lvl1pPr>
          </a:lstStyle>
          <a:p>
            <a:r>
              <a:rPr lang="en-US"/>
              <a:t>DATE OR VENUE</a:t>
            </a:r>
          </a:p>
        </p:txBody>
      </p:sp>
      <p:sp>
        <p:nvSpPr>
          <p:cNvPr id="7" name="Text Placeholder 6"/>
          <p:cNvSpPr>
            <a:spLocks noGrp="1"/>
          </p:cNvSpPr>
          <p:nvPr>
            <p:ph type="body" sz="quarter" idx="11" hasCustomPrompt="1"/>
          </p:nvPr>
        </p:nvSpPr>
        <p:spPr>
          <a:xfrm>
            <a:off x="531467"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a:t>Please add cover picture here</a:t>
            </a:r>
          </a:p>
          <a:p>
            <a:endParaRPr lang="en-US"/>
          </a:p>
          <a:p>
            <a:endParaRPr lang="en-US"/>
          </a:p>
        </p:txBody>
      </p:sp>
      <p:pic>
        <p:nvPicPr>
          <p:cNvPr id="13" name="Picture 12" descr="A drawing of a face&#10;&#10;Description automatically generated">
            <a:extLst>
              <a:ext uri="{FF2B5EF4-FFF2-40B4-BE49-F238E27FC236}">
                <a16:creationId xmlns:a16="http://schemas.microsoft.com/office/drawing/2014/main" id="{3CD20165-833B-4C7E-9F1B-B17249FBE83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53381" y="3598517"/>
            <a:ext cx="894054" cy="894054"/>
          </a:xfrm>
          <a:prstGeom prst="rect">
            <a:avLst/>
          </a:prstGeom>
        </p:spPr>
      </p:pic>
    </p:spTree>
    <p:extLst>
      <p:ext uri="{BB962C8B-B14F-4D97-AF65-F5344CB8AC3E}">
        <p14:creationId xmlns:p14="http://schemas.microsoft.com/office/powerpoint/2010/main" val="2992641235"/>
      </p:ext>
    </p:extLst>
  </p:cSld>
  <p:clrMapOvr>
    <a:masterClrMapping/>
  </p:clrMapOvr>
  <p:extLst>
    <p:ext uri="{DCECCB84-F9BA-43D5-87BE-67443E8EF086}">
      <p15:sldGuideLst xmlns:p15="http://schemas.microsoft.com/office/powerpoint/2012/main">
        <p15:guide id="1" pos="3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90" y="1079500"/>
            <a:ext cx="3986212"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502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90" y="1079500"/>
            <a:ext cx="3986212"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7334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90" y="1079500"/>
            <a:ext cx="3986212"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124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90" y="1079500"/>
            <a:ext cx="3986212"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8247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703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90"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600" y="1422400"/>
            <a:ext cx="3993357"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8"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284202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90"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600" y="1422400"/>
            <a:ext cx="3993357"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8"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491050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6279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309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992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устой слайд">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A51CFE-F8CF-7F4B-A4B4-129654B17614}"/>
              </a:ext>
            </a:extLst>
          </p:cNvPr>
          <p:cNvPicPr>
            <a:picLocks noChangeAspect="1"/>
          </p:cNvPicPr>
          <p:nvPr userDrawn="1"/>
        </p:nvPicPr>
        <p:blipFill>
          <a:blip r:embed="rId2"/>
          <a:stretch>
            <a:fillRect/>
          </a:stretch>
        </p:blipFill>
        <p:spPr>
          <a:xfrm>
            <a:off x="1850" y="0"/>
            <a:ext cx="9140300" cy="5143500"/>
          </a:xfrm>
          <a:prstGeom prst="rect">
            <a:avLst/>
          </a:prstGeom>
        </p:spPr>
      </p:pic>
      <p:sp>
        <p:nvSpPr>
          <p:cNvPr id="8" name="Picture Placeholder 14">
            <a:extLst>
              <a:ext uri="{FF2B5EF4-FFF2-40B4-BE49-F238E27FC236}">
                <a16:creationId xmlns:a16="http://schemas.microsoft.com/office/drawing/2014/main" id="{02018E6D-C173-234B-ADE3-106DCC9A9A18}"/>
              </a:ext>
            </a:extLst>
          </p:cNvPr>
          <p:cNvSpPr>
            <a:spLocks noGrp="1"/>
          </p:cNvSpPr>
          <p:nvPr>
            <p:ph type="pic" sz="quarter" idx="13"/>
          </p:nvPr>
        </p:nvSpPr>
        <p:spPr>
          <a:xfrm>
            <a:off x="4691743" y="0"/>
            <a:ext cx="4452257" cy="5143500"/>
          </a:xfrm>
          <a:prstGeom prst="rect">
            <a:avLst/>
          </a:prstGeom>
        </p:spPr>
        <p:txBody>
          <a:bodyPr anchor="ctr"/>
          <a:lstStyle>
            <a:lvl1pPr algn="ctr">
              <a:defRPr>
                <a:solidFill>
                  <a:schemeClr val="bg1"/>
                </a:solidFill>
              </a:defRPr>
            </a:lvl1pPr>
          </a:lstStyle>
          <a:p>
            <a:endParaRPr lang="en-RU"/>
          </a:p>
        </p:txBody>
      </p:sp>
      <p:sp>
        <p:nvSpPr>
          <p:cNvPr id="7" name="Номер слайда 5">
            <a:extLst>
              <a:ext uri="{FF2B5EF4-FFF2-40B4-BE49-F238E27FC236}">
                <a16:creationId xmlns:a16="http://schemas.microsoft.com/office/drawing/2014/main" id="{927F8EBF-098E-3447-B96B-60C8F61C5A5D}"/>
              </a:ext>
            </a:extLst>
          </p:cNvPr>
          <p:cNvSpPr>
            <a:spLocks noGrp="1"/>
          </p:cNvSpPr>
          <p:nvPr>
            <p:ph type="sldNum" sz="quarter" idx="12"/>
          </p:nvPr>
        </p:nvSpPr>
        <p:spPr>
          <a:xfrm>
            <a:off x="6897143" y="200913"/>
            <a:ext cx="2057400" cy="273844"/>
          </a:xfrm>
          <a:prstGeom prst="rect">
            <a:avLst/>
          </a:prstGeom>
        </p:spPr>
        <p:txBody>
          <a:bodyPr/>
          <a:lstStyle>
            <a:lvl1pPr algn="r">
              <a:defRPr sz="1800">
                <a:solidFill>
                  <a:schemeClr val="bg1"/>
                </a:solidFill>
              </a:defRPr>
            </a:lvl1pPr>
          </a:lstStyle>
          <a:p>
            <a:fld id="{965E8E9F-CD17-F345-88FD-FE1B9BBF9946}" type="slidenum">
              <a:rPr lang="ru-RU" smtClean="0"/>
              <a:pPr/>
              <a:t>‹#›</a:t>
            </a:fld>
            <a:endParaRPr lang="ru-RU"/>
          </a:p>
        </p:txBody>
      </p:sp>
      <p:sp>
        <p:nvSpPr>
          <p:cNvPr id="9" name="Заголовок 9">
            <a:extLst>
              <a:ext uri="{FF2B5EF4-FFF2-40B4-BE49-F238E27FC236}">
                <a16:creationId xmlns:a16="http://schemas.microsoft.com/office/drawing/2014/main" id="{4C548F53-93C7-B741-B4E4-8F57A3A02B2A}"/>
              </a:ext>
            </a:extLst>
          </p:cNvPr>
          <p:cNvSpPr>
            <a:spLocks noGrp="1"/>
          </p:cNvSpPr>
          <p:nvPr>
            <p:ph type="title"/>
          </p:nvPr>
        </p:nvSpPr>
        <p:spPr>
          <a:xfrm>
            <a:off x="674915" y="642257"/>
            <a:ext cx="3599916" cy="676900"/>
          </a:xfrm>
          <a:prstGeom prst="rect">
            <a:avLst/>
          </a:prstGeom>
        </p:spPr>
        <p:txBody>
          <a:bodyPr/>
          <a:lstStyle/>
          <a:p>
            <a:endParaRPr lang="ru-RU">
              <a:solidFill>
                <a:schemeClr val="bg1"/>
              </a:solidFill>
            </a:endParaRPr>
          </a:p>
        </p:txBody>
      </p:sp>
      <p:sp>
        <p:nvSpPr>
          <p:cNvPr id="10" name="Объект 11">
            <a:extLst>
              <a:ext uri="{FF2B5EF4-FFF2-40B4-BE49-F238E27FC236}">
                <a16:creationId xmlns:a16="http://schemas.microsoft.com/office/drawing/2014/main" id="{BEE647BB-BE53-3344-9E74-F7241A71F09A}"/>
              </a:ext>
            </a:extLst>
          </p:cNvPr>
          <p:cNvSpPr>
            <a:spLocks noGrp="1"/>
          </p:cNvSpPr>
          <p:nvPr>
            <p:ph sz="half" idx="4294967295"/>
          </p:nvPr>
        </p:nvSpPr>
        <p:spPr>
          <a:xfrm>
            <a:off x="674913" y="1513114"/>
            <a:ext cx="3599917" cy="3069772"/>
          </a:xfrm>
          <a:prstGeom prst="rect">
            <a:avLst/>
          </a:prstGeom>
        </p:spPr>
        <p:txBody>
          <a:bodyPr/>
          <a:lstStyle/>
          <a:p>
            <a:endParaRPr lang="ru-RU">
              <a:solidFill>
                <a:schemeClr val="bg1"/>
              </a:solidFill>
            </a:endParaRPr>
          </a:p>
        </p:txBody>
      </p:sp>
    </p:spTree>
    <p:extLst>
      <p:ext uri="{BB962C8B-B14F-4D97-AF65-F5344CB8AC3E}">
        <p14:creationId xmlns:p14="http://schemas.microsoft.com/office/powerpoint/2010/main" val="4184876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56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94648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50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7590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7430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90" y="1079500"/>
            <a:ext cx="3986212"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2773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90"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600" y="1422400"/>
            <a:ext cx="3993357"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8"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039588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0328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585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pic>
        <p:nvPicPr>
          <p:cNvPr id="7" name="Рисунок 8">
            <a:extLst>
              <a:ext uri="{FF2B5EF4-FFF2-40B4-BE49-F238E27FC236}">
                <a16:creationId xmlns:a16="http://schemas.microsoft.com/office/drawing/2014/main" id="{0C655499-4098-C74E-9388-F7C9DED2B9CE}"/>
              </a:ext>
            </a:extLst>
          </p:cNvPr>
          <p:cNvPicPr>
            <a:picLocks noChangeAspect="1"/>
          </p:cNvPicPr>
          <p:nvPr userDrawn="1"/>
        </p:nvPicPr>
        <p:blipFill rotWithShape="1">
          <a:blip r:embed="rId2"/>
          <a:srcRect l="32519" t="34130" r="14879" b="43514"/>
          <a:stretch/>
        </p:blipFill>
        <p:spPr>
          <a:xfrm>
            <a:off x="1" y="0"/>
            <a:ext cx="9144000" cy="5143500"/>
          </a:xfrm>
          <a:prstGeom prst="rect">
            <a:avLst/>
          </a:prstGeom>
        </p:spPr>
      </p:pic>
      <p:sp>
        <p:nvSpPr>
          <p:cNvPr id="9" name="Номер слайда 5">
            <a:extLst>
              <a:ext uri="{FF2B5EF4-FFF2-40B4-BE49-F238E27FC236}">
                <a16:creationId xmlns:a16="http://schemas.microsoft.com/office/drawing/2014/main" id="{58D9E840-8635-B649-B0A9-27845B5E7CA4}"/>
              </a:ext>
            </a:extLst>
          </p:cNvPr>
          <p:cNvSpPr>
            <a:spLocks noGrp="1"/>
          </p:cNvSpPr>
          <p:nvPr>
            <p:ph type="sldNum" sz="quarter" idx="12"/>
          </p:nvPr>
        </p:nvSpPr>
        <p:spPr>
          <a:xfrm>
            <a:off x="6897143" y="200913"/>
            <a:ext cx="2057400" cy="273844"/>
          </a:xfrm>
          <a:prstGeom prst="rect">
            <a:avLst/>
          </a:prstGeom>
        </p:spPr>
        <p:txBody>
          <a:bodyPr/>
          <a:lstStyle>
            <a:lvl1pPr algn="r">
              <a:defRPr sz="1800">
                <a:solidFill>
                  <a:schemeClr val="bg1"/>
                </a:solidFill>
              </a:defRPr>
            </a:lvl1pPr>
          </a:lstStyle>
          <a:p>
            <a:fld id="{965E8E9F-CD17-F345-88FD-FE1B9BBF9946}" type="slidenum">
              <a:rPr lang="ru-RU" smtClean="0"/>
              <a:pPr/>
              <a:t>‹#›</a:t>
            </a:fld>
            <a:endParaRPr lang="ru-RU"/>
          </a:p>
        </p:txBody>
      </p:sp>
      <p:sp>
        <p:nvSpPr>
          <p:cNvPr id="10" name="Заголовок 1">
            <a:extLst>
              <a:ext uri="{FF2B5EF4-FFF2-40B4-BE49-F238E27FC236}">
                <a16:creationId xmlns:a16="http://schemas.microsoft.com/office/drawing/2014/main" id="{1B68AAC6-C90C-454A-80A7-34792F69F018}"/>
              </a:ext>
            </a:extLst>
          </p:cNvPr>
          <p:cNvSpPr>
            <a:spLocks noGrp="1"/>
          </p:cNvSpPr>
          <p:nvPr>
            <p:ph type="title"/>
          </p:nvPr>
        </p:nvSpPr>
        <p:spPr>
          <a:xfrm>
            <a:off x="1940902" y="1363466"/>
            <a:ext cx="5262197" cy="670139"/>
          </a:xfrm>
          <a:prstGeom prst="rect">
            <a:avLst/>
          </a:prstGeom>
        </p:spPr>
        <p:txBody>
          <a:bodyPr vert="horz" lIns="91440" tIns="45720" rIns="91440" bIns="45720" rtlCol="0" anchor="ctr">
            <a:normAutofit/>
          </a:bodyPr>
          <a:lstStyle>
            <a:lvl1pPr algn="ctr">
              <a:defRPr>
                <a:solidFill>
                  <a:schemeClr val="bg1"/>
                </a:solidFill>
              </a:defRPr>
            </a:lvl1pPr>
          </a:lstStyle>
          <a:p>
            <a:r>
              <a:rPr lang="ru-RU"/>
              <a:t>Образец заголовка</a:t>
            </a:r>
          </a:p>
        </p:txBody>
      </p:sp>
      <p:sp>
        <p:nvSpPr>
          <p:cNvPr id="11" name="Текст 2">
            <a:extLst>
              <a:ext uri="{FF2B5EF4-FFF2-40B4-BE49-F238E27FC236}">
                <a16:creationId xmlns:a16="http://schemas.microsoft.com/office/drawing/2014/main" id="{E0571616-C84B-0444-8871-EB97350B03F1}"/>
              </a:ext>
            </a:extLst>
          </p:cNvPr>
          <p:cNvSpPr>
            <a:spLocks noGrp="1"/>
          </p:cNvSpPr>
          <p:nvPr>
            <p:ph idx="1"/>
          </p:nvPr>
        </p:nvSpPr>
        <p:spPr>
          <a:xfrm>
            <a:off x="1940902" y="2253578"/>
            <a:ext cx="5262197" cy="1637939"/>
          </a:xfrm>
          <a:prstGeom prst="rect">
            <a:avLst/>
          </a:prstGeom>
        </p:spPr>
        <p:txBody>
          <a:bodyPr vert="horz" lIns="91440" tIns="45720" rIns="91440" bIns="45720" rtlCol="0">
            <a:normAutofit/>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329211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9780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9284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90" y="1079500"/>
            <a:ext cx="3986212"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3077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8429625" cy="30543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sp>
        <p:nvSpPr>
          <p:cNvPr id="5" name="Text Placeholder 4"/>
          <p:cNvSpPr>
            <a:spLocks noGrp="1"/>
          </p:cNvSpPr>
          <p:nvPr>
            <p:ph type="body" sz="quarter" idx="11" hasCustomPrompt="1"/>
          </p:nvPr>
        </p:nvSpPr>
        <p:spPr>
          <a:xfrm>
            <a:off x="357189"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6" name="Straight Connector 5"/>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46467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90"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600" y="1422400"/>
            <a:ext cx="3993357"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8"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9411192"/>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5" name="Straight Connector 4"/>
          <p:cNvCxnSpPr/>
          <p:nvPr userDrawn="1"/>
        </p:nvCxnSpPr>
        <p:spPr>
          <a:xfrm>
            <a:off x="294410"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0131049"/>
      </p:ext>
    </p:extLst>
  </p:cSld>
  <p:clrMapOvr>
    <a:masterClrMapping/>
  </p:clrMapOvr>
  <p:extLst>
    <p:ext uri="{DCECCB84-F9BA-43D5-87BE-67443E8EF086}">
      <p15:sldGuideLst xmlns:p15="http://schemas.microsoft.com/office/powerpoint/2012/main">
        <p15:guide id="1" pos="336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90" y="1422400"/>
            <a:ext cx="3986212" cy="30543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sp>
        <p:nvSpPr>
          <p:cNvPr id="5" name="Text Placeholder 4"/>
          <p:cNvSpPr>
            <a:spLocks noGrp="1"/>
          </p:cNvSpPr>
          <p:nvPr>
            <p:ph type="body" sz="quarter" idx="12" hasCustomPrompt="1"/>
          </p:nvPr>
        </p:nvSpPr>
        <p:spPr>
          <a:xfrm>
            <a:off x="357190"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7" name="Straight Connector 6"/>
          <p:cNvCxnSpPr/>
          <p:nvPr userDrawn="1"/>
        </p:nvCxnSpPr>
        <p:spPr>
          <a:xfrm>
            <a:off x="294410"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217697"/>
      </p:ext>
    </p:extLst>
  </p:cSld>
  <p:clrMapOvr>
    <a:masterClrMapping/>
  </p:clrMapOvr>
  <p:extLst>
    <p:ext uri="{DCECCB84-F9BA-43D5-87BE-67443E8EF086}">
      <p15:sldGuideLst xmlns:p15="http://schemas.microsoft.com/office/powerpoint/2012/main">
        <p15:guide id="1" pos="33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7" name="Straight Connector 6"/>
          <p:cNvCxnSpPr/>
          <p:nvPr userDrawn="1"/>
        </p:nvCxnSpPr>
        <p:spPr>
          <a:xfrm>
            <a:off x="294410"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0" name="Text Placeholder 19"/>
          <p:cNvSpPr>
            <a:spLocks noGrp="1"/>
          </p:cNvSpPr>
          <p:nvPr>
            <p:ph type="body" sz="quarter" idx="13" hasCustomPrompt="1"/>
          </p:nvPr>
        </p:nvSpPr>
        <p:spPr>
          <a:xfrm>
            <a:off x="710973" y="1092491"/>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6" name="Text Placeholder 19"/>
          <p:cNvSpPr>
            <a:spLocks noGrp="1"/>
          </p:cNvSpPr>
          <p:nvPr>
            <p:ph type="body" sz="quarter" idx="19" hasCustomPrompt="1"/>
          </p:nvPr>
        </p:nvSpPr>
        <p:spPr>
          <a:xfrm>
            <a:off x="710973" y="1697608"/>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Please put section TWO title here</a:t>
            </a:r>
          </a:p>
        </p:txBody>
      </p:sp>
      <p:sp>
        <p:nvSpPr>
          <p:cNvPr id="27" name="Text Placeholder 19"/>
          <p:cNvSpPr>
            <a:spLocks noGrp="1"/>
          </p:cNvSpPr>
          <p:nvPr>
            <p:ph type="body" sz="quarter" idx="20" hasCustomPrompt="1"/>
          </p:nvPr>
        </p:nvSpPr>
        <p:spPr>
          <a:xfrm>
            <a:off x="710973" y="2302725"/>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Please put section THREE title here</a:t>
            </a:r>
          </a:p>
        </p:txBody>
      </p:sp>
      <p:sp>
        <p:nvSpPr>
          <p:cNvPr id="28" name="Text Placeholder 19"/>
          <p:cNvSpPr>
            <a:spLocks noGrp="1"/>
          </p:cNvSpPr>
          <p:nvPr>
            <p:ph type="body" sz="quarter" idx="21" hasCustomPrompt="1"/>
          </p:nvPr>
        </p:nvSpPr>
        <p:spPr>
          <a:xfrm>
            <a:off x="710973" y="2907842"/>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a:t>
            </a:r>
          </a:p>
        </p:txBody>
      </p:sp>
      <p:sp>
        <p:nvSpPr>
          <p:cNvPr id="29" name="Text Placeholder 19"/>
          <p:cNvSpPr>
            <a:spLocks noGrp="1"/>
          </p:cNvSpPr>
          <p:nvPr>
            <p:ph type="body" sz="quarter" idx="22" hasCustomPrompt="1"/>
          </p:nvPr>
        </p:nvSpPr>
        <p:spPr>
          <a:xfrm>
            <a:off x="710973" y="3512959"/>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And delete</a:t>
            </a:r>
          </a:p>
        </p:txBody>
      </p:sp>
      <p:sp>
        <p:nvSpPr>
          <p:cNvPr id="30" name="Text Placeholder 19"/>
          <p:cNvSpPr>
            <a:spLocks noGrp="1"/>
          </p:cNvSpPr>
          <p:nvPr>
            <p:ph type="body" sz="quarter" idx="23" hasCustomPrompt="1"/>
          </p:nvPr>
        </p:nvSpPr>
        <p:spPr>
          <a:xfrm>
            <a:off x="710973" y="4118077"/>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The extras</a:t>
            </a:r>
          </a:p>
        </p:txBody>
      </p:sp>
    </p:spTree>
    <p:extLst>
      <p:ext uri="{BB962C8B-B14F-4D97-AF65-F5344CB8AC3E}">
        <p14:creationId xmlns:p14="http://schemas.microsoft.com/office/powerpoint/2010/main" val="4007082933"/>
      </p:ext>
    </p:extLst>
  </p:cSld>
  <p:clrMapOvr>
    <a:masterClrMapping/>
  </p:clrMapOvr>
  <p:extLst>
    <p:ext uri="{DCECCB84-F9BA-43D5-87BE-67443E8EF086}">
      <p15:sldGuideLst xmlns:p15="http://schemas.microsoft.com/office/powerpoint/2012/main">
        <p15:guide id="1" pos="336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pic>
        <p:nvPicPr>
          <p:cNvPr id="5" name="Picture 4" descr="A picture containing hat, game&#10;&#10;Description automatically generated">
            <a:extLst>
              <a:ext uri="{FF2B5EF4-FFF2-40B4-BE49-F238E27FC236}">
                <a16:creationId xmlns:a16="http://schemas.microsoft.com/office/drawing/2014/main" id="{BD953EFF-48D8-4A1C-A84F-85E07ADCC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88" t="2380" r="57010" b="4999"/>
          <a:stretch/>
        </p:blipFill>
        <p:spPr>
          <a:xfrm flipV="1">
            <a:off x="1" y="0"/>
            <a:ext cx="9144000" cy="5143500"/>
          </a:xfrm>
          <a:prstGeom prst="rect">
            <a:avLst/>
          </a:prstGeom>
        </p:spPr>
      </p:pic>
      <p:sp>
        <p:nvSpPr>
          <p:cNvPr id="9" name="Text Placeholder 8"/>
          <p:cNvSpPr>
            <a:spLocks noGrp="1"/>
          </p:cNvSpPr>
          <p:nvPr>
            <p:ph type="body" sz="quarter" idx="10" hasCustomPrompt="1"/>
          </p:nvPr>
        </p:nvSpPr>
        <p:spPr>
          <a:xfrm>
            <a:off x="1780954" y="2098360"/>
            <a:ext cx="5582093" cy="587388"/>
          </a:xfrm>
          <a:prstGeom prst="rect">
            <a:avLst/>
          </a:prstGeom>
        </p:spPr>
        <p:txBody>
          <a:bodyPr anchor="ctr"/>
          <a:lstStyle>
            <a:lvl1pPr marL="0" indent="0" algn="ctr">
              <a:lnSpc>
                <a:spcPts val="3200"/>
              </a:lnSpc>
              <a:buNone/>
              <a:defRPr sz="1600">
                <a:solidFill>
                  <a:schemeClr val="bg1"/>
                </a:solidFill>
                <a:latin typeface="+mj-lt"/>
              </a:defRPr>
            </a:lvl1pPr>
            <a:lvl2pPr marL="457189" indent="0">
              <a:buNone/>
              <a:defRPr sz="1600">
                <a:latin typeface="+mj-lt"/>
              </a:defRPr>
            </a:lvl2pPr>
            <a:lvl3pPr marL="914377" indent="0">
              <a:buNone/>
              <a:defRPr sz="1600">
                <a:latin typeface="+mj-lt"/>
              </a:defRPr>
            </a:lvl3pPr>
            <a:lvl4pPr marL="1371566" indent="0">
              <a:buNone/>
              <a:defRPr sz="1600">
                <a:latin typeface="+mj-lt"/>
              </a:defRPr>
            </a:lvl4pPr>
            <a:lvl5pPr marL="1828754" indent="0">
              <a:buNone/>
              <a:defRPr sz="1600">
                <a:latin typeface="+mj-lt"/>
              </a:defRPr>
            </a:lvl5pPr>
          </a:lstStyle>
          <a:p>
            <a:pPr algn="ctr">
              <a:lnSpc>
                <a:spcPts val="2400"/>
              </a:lnSpc>
            </a:pPr>
            <a:r>
              <a:rPr lang="en-US" sz="1600" baseline="0">
                <a:solidFill>
                  <a:schemeClr val="bg1"/>
                </a:solidFill>
                <a:latin typeface="+mj-lt"/>
              </a:rPr>
              <a:t>Please add call out or quote here</a:t>
            </a:r>
            <a:br>
              <a:rPr lang="en-US" sz="1600" baseline="0">
                <a:solidFill>
                  <a:schemeClr val="bg1"/>
                </a:solidFill>
                <a:latin typeface="+mj-lt"/>
              </a:rPr>
            </a:br>
            <a:r>
              <a:rPr lang="en-US" sz="1600" baseline="0">
                <a:solidFill>
                  <a:schemeClr val="bg1"/>
                </a:solidFill>
                <a:latin typeface="+mj-lt"/>
              </a:rPr>
              <a:t>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consectetur</a:t>
            </a:r>
            <a:r>
              <a:rPr lang="en-US" sz="1600" baseline="0">
                <a:solidFill>
                  <a:schemeClr val="bg1"/>
                </a:solidFill>
                <a:latin typeface="+mj-lt"/>
              </a:rPr>
              <a:t> </a:t>
            </a:r>
            <a:r>
              <a:rPr lang="en-US" sz="1600" baseline="0" err="1">
                <a:solidFill>
                  <a:schemeClr val="bg1"/>
                </a:solidFill>
                <a:latin typeface="+mj-lt"/>
              </a:rPr>
              <a:t>adipiscing</a:t>
            </a:r>
            <a:r>
              <a:rPr lang="en-US" sz="1600" baseline="0">
                <a:solidFill>
                  <a:schemeClr val="bg1"/>
                </a:solidFill>
                <a:latin typeface="+mj-lt"/>
              </a:rPr>
              <a:t> </a:t>
            </a:r>
            <a:r>
              <a:rPr lang="en-US" sz="1600" baseline="0" err="1">
                <a:solidFill>
                  <a:schemeClr val="bg1"/>
                </a:solidFill>
                <a:latin typeface="+mj-lt"/>
              </a:rPr>
              <a:t>elit</a:t>
            </a:r>
            <a:r>
              <a:rPr lang="en-US" sz="1600" baseline="0">
                <a:solidFill>
                  <a:schemeClr val="bg1"/>
                </a:solidFill>
                <a:latin typeface="+mj-lt"/>
              </a:rPr>
              <a:t>. </a:t>
            </a:r>
            <a:r>
              <a:rPr lang="en-US" sz="1600" baseline="0" err="1">
                <a:solidFill>
                  <a:schemeClr val="bg1"/>
                </a:solidFill>
                <a:latin typeface="+mj-lt"/>
              </a:rPr>
              <a:t>Sed</a:t>
            </a:r>
            <a:r>
              <a:rPr lang="en-US" sz="1600" baseline="0">
                <a:solidFill>
                  <a:schemeClr val="bg1"/>
                </a:solidFill>
                <a:latin typeface="+mj-lt"/>
              </a:rPr>
              <a:t> </a:t>
            </a:r>
            <a:r>
              <a:rPr lang="en-US" sz="1600" baseline="0" err="1">
                <a:solidFill>
                  <a:schemeClr val="bg1"/>
                </a:solidFill>
                <a:latin typeface="+mj-lt"/>
              </a:rPr>
              <a:t>nec</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gravida, </a:t>
            </a:r>
            <a:r>
              <a:rPr lang="en-US" sz="1600" baseline="0" err="1">
                <a:solidFill>
                  <a:schemeClr val="bg1"/>
                </a:solidFill>
                <a:latin typeface="+mj-lt"/>
              </a:rPr>
              <a:t>dapibus</a:t>
            </a:r>
            <a:r>
              <a:rPr lang="en-US" sz="1600" baseline="0">
                <a:solidFill>
                  <a:schemeClr val="bg1"/>
                </a:solidFill>
                <a:latin typeface="+mj-lt"/>
              </a:rPr>
              <a:t> </a:t>
            </a:r>
            <a:r>
              <a:rPr lang="en-US" sz="1600" baseline="0" err="1">
                <a:solidFill>
                  <a:schemeClr val="bg1"/>
                </a:solidFill>
                <a:latin typeface="+mj-lt"/>
              </a:rPr>
              <a:t>turpis</a:t>
            </a:r>
            <a:r>
              <a:rPr lang="en-US" sz="1600" baseline="0">
                <a:solidFill>
                  <a:schemeClr val="bg1"/>
                </a:solidFill>
                <a:latin typeface="+mj-lt"/>
              </a:rPr>
              <a:t> </a:t>
            </a:r>
            <a:r>
              <a:rPr lang="en-US" sz="1600" baseline="0" err="1">
                <a:solidFill>
                  <a:schemeClr val="bg1"/>
                </a:solidFill>
                <a:latin typeface="+mj-lt"/>
              </a:rPr>
              <a:t>porttitor</a:t>
            </a:r>
            <a:r>
              <a:rPr lang="en-US" sz="1600" baseline="0">
                <a:solidFill>
                  <a:schemeClr val="bg1"/>
                </a:solidFill>
                <a:latin typeface="+mj-lt"/>
              </a:rPr>
              <a:t>, </a:t>
            </a:r>
            <a:r>
              <a:rPr lang="en-US" sz="1600" baseline="0" err="1">
                <a:solidFill>
                  <a:schemeClr val="bg1"/>
                </a:solidFill>
                <a:latin typeface="+mj-lt"/>
              </a:rPr>
              <a:t>tincidunt</a:t>
            </a:r>
            <a:r>
              <a:rPr lang="en-US" sz="1600" baseline="0">
                <a:solidFill>
                  <a:schemeClr val="bg1"/>
                </a:solidFill>
                <a:latin typeface="+mj-lt"/>
              </a:rPr>
              <a:t> </a:t>
            </a:r>
            <a:r>
              <a:rPr lang="en-US" sz="1600" baseline="0" err="1">
                <a:solidFill>
                  <a:schemeClr val="bg1"/>
                </a:solidFill>
                <a:latin typeface="+mj-lt"/>
              </a:rPr>
              <a:t>nibh</a:t>
            </a:r>
            <a:r>
              <a:rPr lang="en-US" sz="1600" baseline="0">
                <a:solidFill>
                  <a:schemeClr val="bg1"/>
                </a:solidFill>
                <a:latin typeface="+mj-lt"/>
              </a:rPr>
              <a:t>. </a:t>
            </a:r>
            <a:r>
              <a:rPr lang="en-US" sz="1600" baseline="0" err="1">
                <a:solidFill>
                  <a:schemeClr val="bg1"/>
                </a:solidFill>
                <a:latin typeface="+mj-lt"/>
              </a:rPr>
              <a:t>Orci</a:t>
            </a:r>
            <a:r>
              <a:rPr lang="en-US" sz="1600" baseline="0">
                <a:solidFill>
                  <a:schemeClr val="bg1"/>
                </a:solidFill>
                <a:latin typeface="+mj-lt"/>
              </a:rPr>
              <a:t> </a:t>
            </a:r>
            <a:r>
              <a:rPr lang="en-US" sz="1600" baseline="0" err="1">
                <a:solidFill>
                  <a:schemeClr val="bg1"/>
                </a:solidFill>
                <a:latin typeface="+mj-lt"/>
              </a:rPr>
              <a:t>varius</a:t>
            </a:r>
            <a:r>
              <a:rPr lang="en-US" sz="1600" baseline="0">
                <a:solidFill>
                  <a:schemeClr val="bg1"/>
                </a:solidFill>
                <a:latin typeface="+mj-lt"/>
              </a:rPr>
              <a:t> </a:t>
            </a:r>
            <a:r>
              <a:rPr lang="en-US" sz="1600" baseline="0" err="1">
                <a:solidFill>
                  <a:schemeClr val="bg1"/>
                </a:solidFill>
                <a:latin typeface="+mj-lt"/>
              </a:rPr>
              <a:t>natoque</a:t>
            </a:r>
            <a:r>
              <a:rPr lang="en-US" sz="1600" baseline="0">
                <a:solidFill>
                  <a:schemeClr val="bg1"/>
                </a:solidFill>
                <a:latin typeface="+mj-lt"/>
              </a:rPr>
              <a:t> </a:t>
            </a:r>
            <a:r>
              <a:rPr lang="en-US" sz="1600" baseline="0" err="1">
                <a:solidFill>
                  <a:schemeClr val="bg1"/>
                </a:solidFill>
                <a:latin typeface="+mj-lt"/>
              </a:rPr>
              <a:t>penatibus</a:t>
            </a:r>
            <a:r>
              <a:rPr lang="en-US" sz="1600" baseline="0">
                <a:solidFill>
                  <a:schemeClr val="bg1"/>
                </a:solidFill>
                <a:latin typeface="+mj-lt"/>
              </a:rPr>
              <a:t> et </a:t>
            </a:r>
            <a:r>
              <a:rPr lang="en-US" sz="1600" baseline="0" err="1">
                <a:solidFill>
                  <a:schemeClr val="bg1"/>
                </a:solidFill>
                <a:latin typeface="+mj-lt"/>
              </a:rPr>
              <a:t>magnis</a:t>
            </a:r>
            <a:r>
              <a:rPr lang="en-US" sz="1600" baseline="0">
                <a:solidFill>
                  <a:schemeClr val="bg1"/>
                </a:solidFill>
                <a:latin typeface="+mj-lt"/>
              </a:rPr>
              <a:t> dis parturient </a:t>
            </a:r>
            <a:r>
              <a:rPr lang="en-US" sz="1600" baseline="0" err="1">
                <a:solidFill>
                  <a:schemeClr val="bg1"/>
                </a:solidFill>
                <a:latin typeface="+mj-lt"/>
              </a:rPr>
              <a:t>montes</a:t>
            </a:r>
            <a:r>
              <a:rPr lang="en-US" sz="1600" baseline="0">
                <a:solidFill>
                  <a:schemeClr val="bg1"/>
                </a:solidFill>
                <a:latin typeface="+mj-lt"/>
              </a:rPr>
              <a:t>, </a:t>
            </a:r>
            <a:r>
              <a:rPr lang="en-US" sz="1600" baseline="0" err="1">
                <a:solidFill>
                  <a:schemeClr val="bg1"/>
                </a:solidFill>
                <a:latin typeface="+mj-lt"/>
              </a:rPr>
              <a:t>nascetur</a:t>
            </a:r>
            <a:r>
              <a:rPr lang="en-US" sz="1600" baseline="0">
                <a:solidFill>
                  <a:schemeClr val="bg1"/>
                </a:solidFill>
                <a:latin typeface="+mj-lt"/>
              </a:rPr>
              <a:t> </a:t>
            </a:r>
            <a:r>
              <a:rPr lang="en-US" sz="1600" baseline="0" err="1">
                <a:solidFill>
                  <a:schemeClr val="bg1"/>
                </a:solidFill>
                <a:latin typeface="+mj-lt"/>
              </a:rPr>
              <a:t>ridiculus</a:t>
            </a:r>
            <a:r>
              <a:rPr lang="en-US" sz="1600" baseline="0">
                <a:solidFill>
                  <a:schemeClr val="bg1"/>
                </a:solidFill>
                <a:latin typeface="+mj-lt"/>
              </a:rPr>
              <a:t> mus. Nam </a:t>
            </a:r>
            <a:r>
              <a:rPr lang="en-US" sz="1600" baseline="0" err="1">
                <a:solidFill>
                  <a:schemeClr val="bg1"/>
                </a:solidFill>
                <a:latin typeface="+mj-lt"/>
              </a:rPr>
              <a:t>eget</a:t>
            </a:r>
            <a:r>
              <a:rPr lang="en-US" sz="1600" baseline="0">
                <a:solidFill>
                  <a:schemeClr val="bg1"/>
                </a:solidFill>
                <a:latin typeface="+mj-lt"/>
              </a:rPr>
              <a:t> </a:t>
            </a:r>
            <a:r>
              <a:rPr lang="en-US" sz="1600" baseline="0" err="1">
                <a:solidFill>
                  <a:schemeClr val="bg1"/>
                </a:solidFill>
                <a:latin typeface="+mj-lt"/>
              </a:rPr>
              <a:t>enim</a:t>
            </a:r>
            <a:r>
              <a:rPr lang="en-US" sz="1600" baseline="0">
                <a:solidFill>
                  <a:schemeClr val="bg1"/>
                </a:solidFill>
                <a:latin typeface="+mj-lt"/>
              </a:rPr>
              <a:t> </a:t>
            </a:r>
            <a:r>
              <a:rPr lang="en-US" sz="1600" baseline="0" err="1">
                <a:solidFill>
                  <a:schemeClr val="bg1"/>
                </a:solidFill>
                <a:latin typeface="+mj-lt"/>
              </a:rPr>
              <a:t>mauris</a:t>
            </a:r>
            <a:r>
              <a:rPr lang="en-US" sz="1600" baseline="0">
                <a:solidFill>
                  <a:schemeClr val="bg1"/>
                </a:solidFill>
                <a:latin typeface="+mj-lt"/>
              </a:rPr>
              <a:t>. </a:t>
            </a:r>
            <a:r>
              <a:rPr lang="en-US" sz="1600" baseline="0" err="1">
                <a:solidFill>
                  <a:schemeClr val="bg1"/>
                </a:solidFill>
                <a:latin typeface="+mj-lt"/>
              </a:rPr>
              <a:t>Vivamus</a:t>
            </a:r>
            <a:r>
              <a:rPr lang="en-US" sz="1600" baseline="0">
                <a:solidFill>
                  <a:schemeClr val="bg1"/>
                </a:solidFill>
                <a:latin typeface="+mj-lt"/>
              </a:rPr>
              <a:t> 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congue</a:t>
            </a:r>
            <a:r>
              <a:rPr lang="en-US" sz="1600" baseline="0">
                <a:solidFill>
                  <a:schemeClr val="bg1"/>
                </a:solidFill>
                <a:latin typeface="+mj-lt"/>
              </a:rPr>
              <a:t> </a:t>
            </a:r>
            <a:r>
              <a:rPr lang="en-US" sz="1600" baseline="0" err="1">
                <a:solidFill>
                  <a:schemeClr val="bg1"/>
                </a:solidFill>
                <a:latin typeface="+mj-lt"/>
              </a:rPr>
              <a:t>nunc</a:t>
            </a:r>
            <a:r>
              <a:rPr lang="en-US" sz="1600" baseline="0">
                <a:solidFill>
                  <a:schemeClr val="bg1"/>
                </a:solidFill>
                <a:latin typeface="+mj-lt"/>
              </a:rPr>
              <a:t>. </a:t>
            </a:r>
            <a:r>
              <a:rPr lang="en-US" sz="1600" baseline="0" err="1">
                <a:solidFill>
                  <a:schemeClr val="bg1"/>
                </a:solidFill>
                <a:latin typeface="+mj-lt"/>
              </a:rPr>
              <a:t>Duis</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t>
            </a:r>
            <a:r>
              <a:rPr lang="en-US" sz="1600" baseline="0" err="1">
                <a:solidFill>
                  <a:schemeClr val="bg1"/>
                </a:solidFill>
                <a:latin typeface="+mj-lt"/>
              </a:rPr>
              <a:t>posuere</a:t>
            </a:r>
            <a:r>
              <a:rPr lang="en-US" sz="1600" baseline="0">
                <a:solidFill>
                  <a:schemeClr val="bg1"/>
                </a:solidFill>
                <a:latin typeface="+mj-lt"/>
              </a:rPr>
              <a:t> </a:t>
            </a:r>
            <a:r>
              <a:rPr lang="en-US" sz="1600" baseline="0" err="1">
                <a:solidFill>
                  <a:schemeClr val="bg1"/>
                </a:solidFill>
                <a:latin typeface="+mj-lt"/>
              </a:rPr>
              <a:t>rutrum</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ac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quis</a:t>
            </a:r>
            <a:r>
              <a:rPr lang="en-US" sz="1600" baseline="0">
                <a:solidFill>
                  <a:schemeClr val="bg1"/>
                </a:solidFill>
                <a:latin typeface="+mj-lt"/>
              </a:rPr>
              <a:t> </a:t>
            </a:r>
            <a:r>
              <a:rPr lang="en-US" sz="1600" baseline="0" err="1">
                <a:solidFill>
                  <a:schemeClr val="bg1"/>
                </a:solidFill>
                <a:latin typeface="+mj-lt"/>
              </a:rPr>
              <a:t>justo</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porta. </a:t>
            </a:r>
            <a:r>
              <a:rPr lang="en-US" sz="1600" baseline="0" err="1">
                <a:solidFill>
                  <a:schemeClr val="bg1"/>
                </a:solidFill>
                <a:latin typeface="+mj-lt"/>
              </a:rPr>
              <a:t>Phasellus</a:t>
            </a:r>
            <a:r>
              <a:rPr lang="en-US" sz="1600" baseline="0">
                <a:solidFill>
                  <a:schemeClr val="bg1"/>
                </a:solidFill>
                <a:latin typeface="+mj-lt"/>
              </a:rPr>
              <a:t> </a:t>
            </a:r>
            <a:r>
              <a:rPr lang="en-US" sz="1600" baseline="0" err="1">
                <a:solidFill>
                  <a:schemeClr val="bg1"/>
                </a:solidFill>
                <a:latin typeface="+mj-lt"/>
              </a:rPr>
              <a:t>bibendum</a:t>
            </a:r>
            <a:r>
              <a:rPr lang="en-US" sz="1600" baseline="0">
                <a:solidFill>
                  <a:schemeClr val="bg1"/>
                </a:solidFill>
                <a:latin typeface="+mj-lt"/>
              </a:rPr>
              <a:t> </a:t>
            </a:r>
            <a:r>
              <a:rPr lang="en-US" sz="1600" baseline="0" err="1">
                <a:solidFill>
                  <a:schemeClr val="bg1"/>
                </a:solidFill>
                <a:latin typeface="+mj-lt"/>
              </a:rPr>
              <a:t>vehicula</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id </a:t>
            </a:r>
            <a:r>
              <a:rPr lang="en-US" sz="1600" baseline="0" err="1">
                <a:solidFill>
                  <a:schemeClr val="bg1"/>
                </a:solidFill>
                <a:latin typeface="+mj-lt"/>
              </a:rPr>
              <a:t>ornare</a:t>
            </a:r>
            <a:r>
              <a:rPr lang="en-US" sz="1600" baseline="0">
                <a:solidFill>
                  <a:schemeClr val="bg1"/>
                </a:solidFill>
                <a:latin typeface="+mj-lt"/>
              </a:rPr>
              <a:t>. Nam </a:t>
            </a:r>
            <a:r>
              <a:rPr lang="en-US" sz="1600" baseline="0" err="1">
                <a:solidFill>
                  <a:schemeClr val="bg1"/>
                </a:solidFill>
                <a:latin typeface="+mj-lt"/>
              </a:rPr>
              <a:t>commodo</a:t>
            </a:r>
            <a:r>
              <a:rPr lang="en-US" sz="1600" baseline="0">
                <a:solidFill>
                  <a:schemeClr val="bg1"/>
                </a:solidFill>
                <a:latin typeface="+mj-lt"/>
              </a:rPr>
              <a:t> ac </a:t>
            </a:r>
            <a:r>
              <a:rPr lang="en-US" sz="1600" baseline="0" err="1">
                <a:solidFill>
                  <a:schemeClr val="bg1"/>
                </a:solidFill>
                <a:latin typeface="+mj-lt"/>
              </a:rPr>
              <a:t>purus</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porta. </a:t>
            </a:r>
            <a:r>
              <a:rPr lang="en-US" sz="1600" baseline="0" err="1">
                <a:solidFill>
                  <a:schemeClr val="bg1"/>
                </a:solidFill>
                <a:latin typeface="+mj-lt"/>
              </a:rPr>
              <a:t>Proin</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a:t>
            </a:r>
            <a:r>
              <a:rPr lang="en-US" sz="1600" baseline="0" err="1">
                <a:solidFill>
                  <a:schemeClr val="bg1"/>
                </a:solidFill>
                <a:latin typeface="+mj-lt"/>
              </a:rPr>
              <a:t>lectus</a:t>
            </a:r>
            <a:r>
              <a:rPr lang="en-US" sz="1600" baseline="0">
                <a:solidFill>
                  <a:schemeClr val="bg1"/>
                </a:solidFill>
                <a:latin typeface="+mj-lt"/>
              </a:rPr>
              <a:t> </a:t>
            </a:r>
            <a:r>
              <a:rPr lang="en-US" sz="1600" baseline="0" err="1">
                <a:solidFill>
                  <a:schemeClr val="bg1"/>
                </a:solidFill>
                <a:latin typeface="+mj-lt"/>
              </a:rPr>
              <a:t>leo</a:t>
            </a:r>
            <a:r>
              <a:rPr lang="en-US" sz="1600" baseline="0">
                <a:solidFill>
                  <a:schemeClr val="bg1"/>
                </a:solidFill>
                <a:latin typeface="+mj-lt"/>
              </a:rPr>
              <a:t>, in </a:t>
            </a:r>
            <a:r>
              <a:rPr lang="en-US" sz="1600" baseline="0" err="1">
                <a:solidFill>
                  <a:schemeClr val="bg1"/>
                </a:solidFill>
                <a:latin typeface="+mj-lt"/>
              </a:rPr>
              <a:t>lacinia</a:t>
            </a:r>
            <a:r>
              <a:rPr lang="en-US" sz="1600" baseline="0">
                <a:solidFill>
                  <a:schemeClr val="bg1"/>
                </a:solidFill>
                <a:latin typeface="+mj-lt"/>
              </a:rPr>
              <a:t>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convallis. </a:t>
            </a:r>
            <a:endParaRPr lang="en-US" sz="1600" b="1" spc="200" baseline="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3" cstate="print">
            <a:alphaModFix amt="16000"/>
            <a:extLst>
              <a:ext uri="{28A0092B-C50C-407E-A947-70E740481C1C}">
                <a14:useLocalDpi xmlns:a14="http://schemas.microsoft.com/office/drawing/2010/main" val="0"/>
              </a:ext>
            </a:extLst>
          </a:blip>
          <a:srcRect t="63049" r="42496"/>
          <a:stretch/>
        </p:blipFill>
        <p:spPr>
          <a:xfrm>
            <a:off x="1" y="-122440"/>
            <a:ext cx="1548203" cy="1187447"/>
          </a:xfrm>
          <a:prstGeom prst="rect">
            <a:avLst/>
          </a:prstGeom>
        </p:spPr>
      </p:pic>
      <p:pic>
        <p:nvPicPr>
          <p:cNvPr id="4" name="Picture 3"/>
          <p:cNvPicPr>
            <a:picLocks noChangeAspect="1"/>
          </p:cNvPicPr>
          <p:nvPr userDrawn="1"/>
        </p:nvPicPr>
        <p:blipFill rotWithShape="1">
          <a:blip r:embed="rId3" cstate="print">
            <a:alphaModFix amt="16000"/>
            <a:extLst>
              <a:ext uri="{28A0092B-C50C-407E-A947-70E740481C1C}">
                <a14:useLocalDpi xmlns:a14="http://schemas.microsoft.com/office/drawing/2010/main" val="0"/>
              </a:ext>
            </a:extLst>
          </a:blip>
          <a:srcRect t="63049" r="42496"/>
          <a:stretch/>
        </p:blipFill>
        <p:spPr>
          <a:xfrm rot="10800000">
            <a:off x="7595797" y="3681861"/>
            <a:ext cx="1548203" cy="1187447"/>
          </a:xfrm>
          <a:prstGeom prst="rect">
            <a:avLst/>
          </a:prstGeom>
        </p:spPr>
      </p:pic>
      <p:pic>
        <p:nvPicPr>
          <p:cNvPr id="12" name="Picture 11" descr="A drawing of a face&#10;&#10;Description automatically generated">
            <a:extLst>
              <a:ext uri="{FF2B5EF4-FFF2-40B4-BE49-F238E27FC236}">
                <a16:creationId xmlns:a16="http://schemas.microsoft.com/office/drawing/2014/main" id="{9A30A9BE-34E5-40D2-B8E7-8997F94C024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99110" y="274191"/>
            <a:ext cx="741575" cy="741575"/>
          </a:xfrm>
          <a:prstGeom prst="rect">
            <a:avLst/>
          </a:prstGeom>
        </p:spPr>
      </p:pic>
    </p:spTree>
    <p:extLst>
      <p:ext uri="{BB962C8B-B14F-4D97-AF65-F5344CB8AC3E}">
        <p14:creationId xmlns:p14="http://schemas.microsoft.com/office/powerpoint/2010/main" val="3251066786"/>
      </p:ext>
    </p:extLst>
  </p:cSld>
  <p:clrMapOvr>
    <a:masterClrMapping/>
  </p:clrMapOvr>
  <p:extLst>
    <p:ext uri="{DCECCB84-F9BA-43D5-87BE-67443E8EF086}">
      <p15:sldGuideLst xmlns:p15="http://schemas.microsoft.com/office/powerpoint/2012/main">
        <p15:guide id="1" orient="horz" pos="1524"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1431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414809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327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pic>
        <p:nvPicPr>
          <p:cNvPr id="7" name="Рисунок 8">
            <a:extLst>
              <a:ext uri="{FF2B5EF4-FFF2-40B4-BE49-F238E27FC236}">
                <a16:creationId xmlns:a16="http://schemas.microsoft.com/office/drawing/2014/main" id="{0C655499-4098-C74E-9388-F7C9DED2B9CE}"/>
              </a:ext>
            </a:extLst>
          </p:cNvPr>
          <p:cNvPicPr>
            <a:picLocks noChangeAspect="1"/>
          </p:cNvPicPr>
          <p:nvPr userDrawn="1"/>
        </p:nvPicPr>
        <p:blipFill rotWithShape="1">
          <a:blip r:embed="rId2"/>
          <a:srcRect l="32519" t="34130" r="14879" b="43514"/>
          <a:stretch/>
        </p:blipFill>
        <p:spPr>
          <a:xfrm>
            <a:off x="1" y="0"/>
            <a:ext cx="9144000" cy="5143500"/>
          </a:xfrm>
          <a:prstGeom prst="rect">
            <a:avLst/>
          </a:prstGeom>
        </p:spPr>
      </p:pic>
      <p:sp>
        <p:nvSpPr>
          <p:cNvPr id="9" name="Номер слайда 5">
            <a:extLst>
              <a:ext uri="{FF2B5EF4-FFF2-40B4-BE49-F238E27FC236}">
                <a16:creationId xmlns:a16="http://schemas.microsoft.com/office/drawing/2014/main" id="{58D9E840-8635-B649-B0A9-27845B5E7CA4}"/>
              </a:ext>
            </a:extLst>
          </p:cNvPr>
          <p:cNvSpPr>
            <a:spLocks noGrp="1"/>
          </p:cNvSpPr>
          <p:nvPr>
            <p:ph type="sldNum" sz="quarter" idx="12"/>
          </p:nvPr>
        </p:nvSpPr>
        <p:spPr>
          <a:xfrm>
            <a:off x="6897143" y="200913"/>
            <a:ext cx="2057400" cy="273844"/>
          </a:xfrm>
          <a:prstGeom prst="rect">
            <a:avLst/>
          </a:prstGeom>
        </p:spPr>
        <p:txBody>
          <a:bodyPr/>
          <a:lstStyle>
            <a:lvl1pPr algn="r">
              <a:defRPr sz="1800">
                <a:solidFill>
                  <a:schemeClr val="bg1"/>
                </a:solidFill>
              </a:defRPr>
            </a:lvl1pPr>
          </a:lstStyle>
          <a:p>
            <a:fld id="{965E8E9F-CD17-F345-88FD-FE1B9BBF9946}" type="slidenum">
              <a:rPr lang="ru-RU" smtClean="0"/>
              <a:pPr/>
              <a:t>‹#›</a:t>
            </a:fld>
            <a:endParaRPr lang="ru-RU"/>
          </a:p>
        </p:txBody>
      </p:sp>
      <p:sp>
        <p:nvSpPr>
          <p:cNvPr id="10" name="Заголовок 1">
            <a:extLst>
              <a:ext uri="{FF2B5EF4-FFF2-40B4-BE49-F238E27FC236}">
                <a16:creationId xmlns:a16="http://schemas.microsoft.com/office/drawing/2014/main" id="{1B68AAC6-C90C-454A-80A7-34792F69F018}"/>
              </a:ext>
            </a:extLst>
          </p:cNvPr>
          <p:cNvSpPr>
            <a:spLocks noGrp="1"/>
          </p:cNvSpPr>
          <p:nvPr>
            <p:ph type="title"/>
          </p:nvPr>
        </p:nvSpPr>
        <p:spPr>
          <a:xfrm>
            <a:off x="1940902" y="1363466"/>
            <a:ext cx="5262197" cy="670139"/>
          </a:xfrm>
          <a:prstGeom prst="rect">
            <a:avLst/>
          </a:prstGeom>
        </p:spPr>
        <p:txBody>
          <a:bodyPr vert="horz" lIns="91440" tIns="45720" rIns="91440" bIns="45720" rtlCol="0" anchor="ctr">
            <a:normAutofit/>
          </a:bodyPr>
          <a:lstStyle>
            <a:lvl1pPr algn="ctr">
              <a:defRPr>
                <a:solidFill>
                  <a:schemeClr val="bg1"/>
                </a:solidFill>
              </a:defRPr>
            </a:lvl1pPr>
          </a:lstStyle>
          <a:p>
            <a:r>
              <a:rPr lang="ru-RU"/>
              <a:t>Образец заголовка</a:t>
            </a:r>
          </a:p>
        </p:txBody>
      </p:sp>
      <p:sp>
        <p:nvSpPr>
          <p:cNvPr id="11" name="Текст 2">
            <a:extLst>
              <a:ext uri="{FF2B5EF4-FFF2-40B4-BE49-F238E27FC236}">
                <a16:creationId xmlns:a16="http://schemas.microsoft.com/office/drawing/2014/main" id="{E0571616-C84B-0444-8871-EB97350B03F1}"/>
              </a:ext>
            </a:extLst>
          </p:cNvPr>
          <p:cNvSpPr>
            <a:spLocks noGrp="1"/>
          </p:cNvSpPr>
          <p:nvPr>
            <p:ph idx="1"/>
          </p:nvPr>
        </p:nvSpPr>
        <p:spPr>
          <a:xfrm>
            <a:off x="1940902" y="2253578"/>
            <a:ext cx="5262197" cy="1637939"/>
          </a:xfrm>
          <a:prstGeom prst="rect">
            <a:avLst/>
          </a:prstGeom>
        </p:spPr>
        <p:txBody>
          <a:bodyPr vert="horz" lIns="91440" tIns="45720" rIns="91440" bIns="45720" rtlCol="0">
            <a:normAutofit/>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821436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20529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79623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99145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90" y="1079500"/>
            <a:ext cx="3986212"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55915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63105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90"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600" y="1422400"/>
            <a:ext cx="3993357"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8"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89053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90"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600" y="1422400"/>
            <a:ext cx="3993357"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8"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225925"/>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1755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62339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69063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0625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2058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5362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33237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01086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90"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600" y="1422400"/>
            <a:ext cx="3993357"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8"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0964274"/>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84052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5"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a:t>Please add BREAKER SLIDE TITLE HERE</a:t>
            </a:r>
            <a:br>
              <a:rPr lang="en-US"/>
            </a:br>
            <a:r>
              <a:rPr lang="en-US"/>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26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99139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90" y="1079500"/>
            <a:ext cx="3986212"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26054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8429625" cy="30543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sp>
        <p:nvSpPr>
          <p:cNvPr id="5" name="Text Placeholder 4"/>
          <p:cNvSpPr>
            <a:spLocks noGrp="1"/>
          </p:cNvSpPr>
          <p:nvPr>
            <p:ph type="body" sz="quarter" idx="11" hasCustomPrompt="1"/>
          </p:nvPr>
        </p:nvSpPr>
        <p:spPr>
          <a:xfrm>
            <a:off x="357189"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6" name="Straight Connector 5"/>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50246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90"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600" y="1422400"/>
            <a:ext cx="3993357"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8"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9836947"/>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5" name="Straight Connector 4"/>
          <p:cNvCxnSpPr/>
          <p:nvPr userDrawn="1"/>
        </p:nvCxnSpPr>
        <p:spPr>
          <a:xfrm>
            <a:off x="294410"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822105"/>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90" y="1422400"/>
            <a:ext cx="3986212" cy="30543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sp>
        <p:nvSpPr>
          <p:cNvPr id="5" name="Text Placeholder 4"/>
          <p:cNvSpPr>
            <a:spLocks noGrp="1"/>
          </p:cNvSpPr>
          <p:nvPr>
            <p:ph type="body" sz="quarter" idx="12" hasCustomPrompt="1"/>
          </p:nvPr>
        </p:nvSpPr>
        <p:spPr>
          <a:xfrm>
            <a:off x="357190"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7" name="Straight Connector 6"/>
          <p:cNvCxnSpPr/>
          <p:nvPr userDrawn="1"/>
        </p:nvCxnSpPr>
        <p:spPr>
          <a:xfrm>
            <a:off x="294410"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1720686"/>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7" name="Straight Connector 6"/>
          <p:cNvCxnSpPr/>
          <p:nvPr userDrawn="1"/>
        </p:nvCxnSpPr>
        <p:spPr>
          <a:xfrm>
            <a:off x="294410"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0" name="Text Placeholder 19"/>
          <p:cNvSpPr>
            <a:spLocks noGrp="1"/>
          </p:cNvSpPr>
          <p:nvPr>
            <p:ph type="body" sz="quarter" idx="13" hasCustomPrompt="1"/>
          </p:nvPr>
        </p:nvSpPr>
        <p:spPr>
          <a:xfrm>
            <a:off x="710973" y="1092491"/>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189" indent="0">
              <a:buNone/>
              <a:defRPr>
                <a:latin typeface="+mj-lt"/>
              </a:defRPr>
            </a:lvl2pPr>
            <a:lvl3pPr marL="914377" indent="0">
              <a:buNone/>
              <a:defRPr>
                <a:latin typeface="+mj-lt"/>
              </a:defRPr>
            </a:lvl3pPr>
            <a:lvl4pPr marL="1371566" indent="0">
              <a:buNone/>
              <a:defRPr>
                <a:latin typeface="+mj-lt"/>
              </a:defRPr>
            </a:lvl4pPr>
            <a:lvl5pPr marL="1828754" indent="0">
              <a:buFont typeface="Arial" panose="020B0604020202020204" pitchFamily="34" charset="0"/>
              <a:buNone/>
              <a:defRPr>
                <a:latin typeface="+mj-lt"/>
              </a:defRPr>
            </a:lvl5pPr>
          </a:lstStyle>
          <a:p>
            <a:pPr lvl="0"/>
            <a:r>
              <a:rPr lang="en-US"/>
              <a:t>#</a:t>
            </a:r>
          </a:p>
        </p:txBody>
      </p:sp>
      <p:sp>
        <p:nvSpPr>
          <p:cNvPr id="26" name="Text Placeholder 19"/>
          <p:cNvSpPr>
            <a:spLocks noGrp="1"/>
          </p:cNvSpPr>
          <p:nvPr>
            <p:ph type="body" sz="quarter" idx="19" hasCustomPrompt="1"/>
          </p:nvPr>
        </p:nvSpPr>
        <p:spPr>
          <a:xfrm>
            <a:off x="710973" y="1697608"/>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Please put section TWO title here</a:t>
            </a:r>
          </a:p>
        </p:txBody>
      </p:sp>
      <p:sp>
        <p:nvSpPr>
          <p:cNvPr id="27" name="Text Placeholder 19"/>
          <p:cNvSpPr>
            <a:spLocks noGrp="1"/>
          </p:cNvSpPr>
          <p:nvPr>
            <p:ph type="body" sz="quarter" idx="20" hasCustomPrompt="1"/>
          </p:nvPr>
        </p:nvSpPr>
        <p:spPr>
          <a:xfrm>
            <a:off x="710973" y="2302725"/>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Please put section THREE title here</a:t>
            </a:r>
          </a:p>
        </p:txBody>
      </p:sp>
      <p:sp>
        <p:nvSpPr>
          <p:cNvPr id="28" name="Text Placeholder 19"/>
          <p:cNvSpPr>
            <a:spLocks noGrp="1"/>
          </p:cNvSpPr>
          <p:nvPr>
            <p:ph type="body" sz="quarter" idx="21" hasCustomPrompt="1"/>
          </p:nvPr>
        </p:nvSpPr>
        <p:spPr>
          <a:xfrm>
            <a:off x="710973" y="2907842"/>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a:t>
            </a:r>
          </a:p>
        </p:txBody>
      </p:sp>
      <p:sp>
        <p:nvSpPr>
          <p:cNvPr id="29" name="Text Placeholder 19"/>
          <p:cNvSpPr>
            <a:spLocks noGrp="1"/>
          </p:cNvSpPr>
          <p:nvPr>
            <p:ph type="body" sz="quarter" idx="22" hasCustomPrompt="1"/>
          </p:nvPr>
        </p:nvSpPr>
        <p:spPr>
          <a:xfrm>
            <a:off x="710973" y="3512959"/>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And delete</a:t>
            </a:r>
          </a:p>
        </p:txBody>
      </p:sp>
      <p:sp>
        <p:nvSpPr>
          <p:cNvPr id="30" name="Text Placeholder 19"/>
          <p:cNvSpPr>
            <a:spLocks noGrp="1"/>
          </p:cNvSpPr>
          <p:nvPr>
            <p:ph type="body" sz="quarter" idx="23" hasCustomPrompt="1"/>
          </p:nvPr>
        </p:nvSpPr>
        <p:spPr>
          <a:xfrm>
            <a:off x="710973" y="4118077"/>
            <a:ext cx="3632428" cy="356616"/>
          </a:xfrm>
          <a:ln w="19050">
            <a:solidFill>
              <a:srgbClr val="F5F5F5"/>
            </a:solidFill>
          </a:ln>
        </p:spPr>
        <p:txBody>
          <a:bodyPr lIns="108000" anchor="ctr"/>
          <a:lstStyle>
            <a:lvl1pPr marL="0" indent="0">
              <a:buNone/>
              <a:defRPr b="1" i="0" cap="all" spc="200" baseline="0">
                <a:latin typeface="+mn-lt"/>
              </a:defRPr>
            </a:lvl1pPr>
            <a:lvl5pPr marL="2114498" indent="-285744">
              <a:buFont typeface="Arial" panose="020B0604020202020204" pitchFamily="34" charset="0"/>
              <a:buChar char="•"/>
              <a:defRPr/>
            </a:lvl5pPr>
          </a:lstStyle>
          <a:p>
            <a:pPr lvl="0"/>
            <a:r>
              <a:rPr lang="en-US"/>
              <a:t>The extras</a:t>
            </a:r>
          </a:p>
        </p:txBody>
      </p:sp>
    </p:spTree>
    <p:extLst>
      <p:ext uri="{BB962C8B-B14F-4D97-AF65-F5344CB8AC3E}">
        <p14:creationId xmlns:p14="http://schemas.microsoft.com/office/powerpoint/2010/main" val="674654744"/>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pic>
        <p:nvPicPr>
          <p:cNvPr id="5" name="Picture 4" descr="A picture containing hat, game&#10;&#10;Description automatically generated">
            <a:extLst>
              <a:ext uri="{FF2B5EF4-FFF2-40B4-BE49-F238E27FC236}">
                <a16:creationId xmlns:a16="http://schemas.microsoft.com/office/drawing/2014/main" id="{BD953EFF-48D8-4A1C-A84F-85E07ADCC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88" t="2380" r="57010" b="4999"/>
          <a:stretch/>
        </p:blipFill>
        <p:spPr>
          <a:xfrm flipV="1">
            <a:off x="1" y="0"/>
            <a:ext cx="9144000" cy="5143500"/>
          </a:xfrm>
          <a:prstGeom prst="rect">
            <a:avLst/>
          </a:prstGeom>
        </p:spPr>
      </p:pic>
      <p:sp>
        <p:nvSpPr>
          <p:cNvPr id="9" name="Text Placeholder 8"/>
          <p:cNvSpPr>
            <a:spLocks noGrp="1"/>
          </p:cNvSpPr>
          <p:nvPr>
            <p:ph type="body" sz="quarter" idx="10" hasCustomPrompt="1"/>
          </p:nvPr>
        </p:nvSpPr>
        <p:spPr>
          <a:xfrm>
            <a:off x="1780954" y="2098360"/>
            <a:ext cx="5582093" cy="587388"/>
          </a:xfrm>
          <a:prstGeom prst="rect">
            <a:avLst/>
          </a:prstGeom>
        </p:spPr>
        <p:txBody>
          <a:bodyPr anchor="ctr"/>
          <a:lstStyle>
            <a:lvl1pPr marL="0" indent="0" algn="ctr">
              <a:lnSpc>
                <a:spcPts val="3200"/>
              </a:lnSpc>
              <a:buNone/>
              <a:defRPr sz="1600">
                <a:solidFill>
                  <a:schemeClr val="bg1"/>
                </a:solidFill>
                <a:latin typeface="+mj-lt"/>
              </a:defRPr>
            </a:lvl1pPr>
            <a:lvl2pPr marL="457189" indent="0">
              <a:buNone/>
              <a:defRPr sz="1600">
                <a:latin typeface="+mj-lt"/>
              </a:defRPr>
            </a:lvl2pPr>
            <a:lvl3pPr marL="914377" indent="0">
              <a:buNone/>
              <a:defRPr sz="1600">
                <a:latin typeface="+mj-lt"/>
              </a:defRPr>
            </a:lvl3pPr>
            <a:lvl4pPr marL="1371566" indent="0">
              <a:buNone/>
              <a:defRPr sz="1600">
                <a:latin typeface="+mj-lt"/>
              </a:defRPr>
            </a:lvl4pPr>
            <a:lvl5pPr marL="1828754" indent="0">
              <a:buNone/>
              <a:defRPr sz="1600">
                <a:latin typeface="+mj-lt"/>
              </a:defRPr>
            </a:lvl5pPr>
          </a:lstStyle>
          <a:p>
            <a:pPr algn="ctr">
              <a:lnSpc>
                <a:spcPts val="2400"/>
              </a:lnSpc>
            </a:pPr>
            <a:r>
              <a:rPr lang="en-US" sz="1600" baseline="0">
                <a:solidFill>
                  <a:schemeClr val="bg1"/>
                </a:solidFill>
                <a:latin typeface="+mj-lt"/>
              </a:rPr>
              <a:t>Please add call out or quote here</a:t>
            </a:r>
            <a:br>
              <a:rPr lang="en-US" sz="1600" baseline="0">
                <a:solidFill>
                  <a:schemeClr val="bg1"/>
                </a:solidFill>
                <a:latin typeface="+mj-lt"/>
              </a:rPr>
            </a:br>
            <a:r>
              <a:rPr lang="en-US" sz="1600" baseline="0">
                <a:solidFill>
                  <a:schemeClr val="bg1"/>
                </a:solidFill>
                <a:latin typeface="+mj-lt"/>
              </a:rPr>
              <a:t>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consectetur</a:t>
            </a:r>
            <a:r>
              <a:rPr lang="en-US" sz="1600" baseline="0">
                <a:solidFill>
                  <a:schemeClr val="bg1"/>
                </a:solidFill>
                <a:latin typeface="+mj-lt"/>
              </a:rPr>
              <a:t> </a:t>
            </a:r>
            <a:r>
              <a:rPr lang="en-US" sz="1600" baseline="0" err="1">
                <a:solidFill>
                  <a:schemeClr val="bg1"/>
                </a:solidFill>
                <a:latin typeface="+mj-lt"/>
              </a:rPr>
              <a:t>adipiscing</a:t>
            </a:r>
            <a:r>
              <a:rPr lang="en-US" sz="1600" baseline="0">
                <a:solidFill>
                  <a:schemeClr val="bg1"/>
                </a:solidFill>
                <a:latin typeface="+mj-lt"/>
              </a:rPr>
              <a:t> </a:t>
            </a:r>
            <a:r>
              <a:rPr lang="en-US" sz="1600" baseline="0" err="1">
                <a:solidFill>
                  <a:schemeClr val="bg1"/>
                </a:solidFill>
                <a:latin typeface="+mj-lt"/>
              </a:rPr>
              <a:t>elit</a:t>
            </a:r>
            <a:r>
              <a:rPr lang="en-US" sz="1600" baseline="0">
                <a:solidFill>
                  <a:schemeClr val="bg1"/>
                </a:solidFill>
                <a:latin typeface="+mj-lt"/>
              </a:rPr>
              <a:t>. </a:t>
            </a:r>
            <a:r>
              <a:rPr lang="en-US" sz="1600" baseline="0" err="1">
                <a:solidFill>
                  <a:schemeClr val="bg1"/>
                </a:solidFill>
                <a:latin typeface="+mj-lt"/>
              </a:rPr>
              <a:t>Sed</a:t>
            </a:r>
            <a:r>
              <a:rPr lang="en-US" sz="1600" baseline="0">
                <a:solidFill>
                  <a:schemeClr val="bg1"/>
                </a:solidFill>
                <a:latin typeface="+mj-lt"/>
              </a:rPr>
              <a:t> </a:t>
            </a:r>
            <a:r>
              <a:rPr lang="en-US" sz="1600" baseline="0" err="1">
                <a:solidFill>
                  <a:schemeClr val="bg1"/>
                </a:solidFill>
                <a:latin typeface="+mj-lt"/>
              </a:rPr>
              <a:t>nec</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gravida, </a:t>
            </a:r>
            <a:r>
              <a:rPr lang="en-US" sz="1600" baseline="0" err="1">
                <a:solidFill>
                  <a:schemeClr val="bg1"/>
                </a:solidFill>
                <a:latin typeface="+mj-lt"/>
              </a:rPr>
              <a:t>dapibus</a:t>
            </a:r>
            <a:r>
              <a:rPr lang="en-US" sz="1600" baseline="0">
                <a:solidFill>
                  <a:schemeClr val="bg1"/>
                </a:solidFill>
                <a:latin typeface="+mj-lt"/>
              </a:rPr>
              <a:t> </a:t>
            </a:r>
            <a:r>
              <a:rPr lang="en-US" sz="1600" baseline="0" err="1">
                <a:solidFill>
                  <a:schemeClr val="bg1"/>
                </a:solidFill>
                <a:latin typeface="+mj-lt"/>
              </a:rPr>
              <a:t>turpis</a:t>
            </a:r>
            <a:r>
              <a:rPr lang="en-US" sz="1600" baseline="0">
                <a:solidFill>
                  <a:schemeClr val="bg1"/>
                </a:solidFill>
                <a:latin typeface="+mj-lt"/>
              </a:rPr>
              <a:t> </a:t>
            </a:r>
            <a:r>
              <a:rPr lang="en-US" sz="1600" baseline="0" err="1">
                <a:solidFill>
                  <a:schemeClr val="bg1"/>
                </a:solidFill>
                <a:latin typeface="+mj-lt"/>
              </a:rPr>
              <a:t>porttitor</a:t>
            </a:r>
            <a:r>
              <a:rPr lang="en-US" sz="1600" baseline="0">
                <a:solidFill>
                  <a:schemeClr val="bg1"/>
                </a:solidFill>
                <a:latin typeface="+mj-lt"/>
              </a:rPr>
              <a:t>, </a:t>
            </a:r>
            <a:r>
              <a:rPr lang="en-US" sz="1600" baseline="0" err="1">
                <a:solidFill>
                  <a:schemeClr val="bg1"/>
                </a:solidFill>
                <a:latin typeface="+mj-lt"/>
              </a:rPr>
              <a:t>tincidunt</a:t>
            </a:r>
            <a:r>
              <a:rPr lang="en-US" sz="1600" baseline="0">
                <a:solidFill>
                  <a:schemeClr val="bg1"/>
                </a:solidFill>
                <a:latin typeface="+mj-lt"/>
              </a:rPr>
              <a:t> </a:t>
            </a:r>
            <a:r>
              <a:rPr lang="en-US" sz="1600" baseline="0" err="1">
                <a:solidFill>
                  <a:schemeClr val="bg1"/>
                </a:solidFill>
                <a:latin typeface="+mj-lt"/>
              </a:rPr>
              <a:t>nibh</a:t>
            </a:r>
            <a:r>
              <a:rPr lang="en-US" sz="1600" baseline="0">
                <a:solidFill>
                  <a:schemeClr val="bg1"/>
                </a:solidFill>
                <a:latin typeface="+mj-lt"/>
              </a:rPr>
              <a:t>. </a:t>
            </a:r>
            <a:r>
              <a:rPr lang="en-US" sz="1600" baseline="0" err="1">
                <a:solidFill>
                  <a:schemeClr val="bg1"/>
                </a:solidFill>
                <a:latin typeface="+mj-lt"/>
              </a:rPr>
              <a:t>Orci</a:t>
            </a:r>
            <a:r>
              <a:rPr lang="en-US" sz="1600" baseline="0">
                <a:solidFill>
                  <a:schemeClr val="bg1"/>
                </a:solidFill>
                <a:latin typeface="+mj-lt"/>
              </a:rPr>
              <a:t> </a:t>
            </a:r>
            <a:r>
              <a:rPr lang="en-US" sz="1600" baseline="0" err="1">
                <a:solidFill>
                  <a:schemeClr val="bg1"/>
                </a:solidFill>
                <a:latin typeface="+mj-lt"/>
              </a:rPr>
              <a:t>varius</a:t>
            </a:r>
            <a:r>
              <a:rPr lang="en-US" sz="1600" baseline="0">
                <a:solidFill>
                  <a:schemeClr val="bg1"/>
                </a:solidFill>
                <a:latin typeface="+mj-lt"/>
              </a:rPr>
              <a:t> </a:t>
            </a:r>
            <a:r>
              <a:rPr lang="en-US" sz="1600" baseline="0" err="1">
                <a:solidFill>
                  <a:schemeClr val="bg1"/>
                </a:solidFill>
                <a:latin typeface="+mj-lt"/>
              </a:rPr>
              <a:t>natoque</a:t>
            </a:r>
            <a:r>
              <a:rPr lang="en-US" sz="1600" baseline="0">
                <a:solidFill>
                  <a:schemeClr val="bg1"/>
                </a:solidFill>
                <a:latin typeface="+mj-lt"/>
              </a:rPr>
              <a:t> </a:t>
            </a:r>
            <a:r>
              <a:rPr lang="en-US" sz="1600" baseline="0" err="1">
                <a:solidFill>
                  <a:schemeClr val="bg1"/>
                </a:solidFill>
                <a:latin typeface="+mj-lt"/>
              </a:rPr>
              <a:t>penatibus</a:t>
            </a:r>
            <a:r>
              <a:rPr lang="en-US" sz="1600" baseline="0">
                <a:solidFill>
                  <a:schemeClr val="bg1"/>
                </a:solidFill>
                <a:latin typeface="+mj-lt"/>
              </a:rPr>
              <a:t> et </a:t>
            </a:r>
            <a:r>
              <a:rPr lang="en-US" sz="1600" baseline="0" err="1">
                <a:solidFill>
                  <a:schemeClr val="bg1"/>
                </a:solidFill>
                <a:latin typeface="+mj-lt"/>
              </a:rPr>
              <a:t>magnis</a:t>
            </a:r>
            <a:r>
              <a:rPr lang="en-US" sz="1600" baseline="0">
                <a:solidFill>
                  <a:schemeClr val="bg1"/>
                </a:solidFill>
                <a:latin typeface="+mj-lt"/>
              </a:rPr>
              <a:t> dis parturient </a:t>
            </a:r>
            <a:r>
              <a:rPr lang="en-US" sz="1600" baseline="0" err="1">
                <a:solidFill>
                  <a:schemeClr val="bg1"/>
                </a:solidFill>
                <a:latin typeface="+mj-lt"/>
              </a:rPr>
              <a:t>montes</a:t>
            </a:r>
            <a:r>
              <a:rPr lang="en-US" sz="1600" baseline="0">
                <a:solidFill>
                  <a:schemeClr val="bg1"/>
                </a:solidFill>
                <a:latin typeface="+mj-lt"/>
              </a:rPr>
              <a:t>, </a:t>
            </a:r>
            <a:r>
              <a:rPr lang="en-US" sz="1600" baseline="0" err="1">
                <a:solidFill>
                  <a:schemeClr val="bg1"/>
                </a:solidFill>
                <a:latin typeface="+mj-lt"/>
              </a:rPr>
              <a:t>nascetur</a:t>
            </a:r>
            <a:r>
              <a:rPr lang="en-US" sz="1600" baseline="0">
                <a:solidFill>
                  <a:schemeClr val="bg1"/>
                </a:solidFill>
                <a:latin typeface="+mj-lt"/>
              </a:rPr>
              <a:t> </a:t>
            </a:r>
            <a:r>
              <a:rPr lang="en-US" sz="1600" baseline="0" err="1">
                <a:solidFill>
                  <a:schemeClr val="bg1"/>
                </a:solidFill>
                <a:latin typeface="+mj-lt"/>
              </a:rPr>
              <a:t>ridiculus</a:t>
            </a:r>
            <a:r>
              <a:rPr lang="en-US" sz="1600" baseline="0">
                <a:solidFill>
                  <a:schemeClr val="bg1"/>
                </a:solidFill>
                <a:latin typeface="+mj-lt"/>
              </a:rPr>
              <a:t> mus. Nam </a:t>
            </a:r>
            <a:r>
              <a:rPr lang="en-US" sz="1600" baseline="0" err="1">
                <a:solidFill>
                  <a:schemeClr val="bg1"/>
                </a:solidFill>
                <a:latin typeface="+mj-lt"/>
              </a:rPr>
              <a:t>eget</a:t>
            </a:r>
            <a:r>
              <a:rPr lang="en-US" sz="1600" baseline="0">
                <a:solidFill>
                  <a:schemeClr val="bg1"/>
                </a:solidFill>
                <a:latin typeface="+mj-lt"/>
              </a:rPr>
              <a:t> </a:t>
            </a:r>
            <a:r>
              <a:rPr lang="en-US" sz="1600" baseline="0" err="1">
                <a:solidFill>
                  <a:schemeClr val="bg1"/>
                </a:solidFill>
                <a:latin typeface="+mj-lt"/>
              </a:rPr>
              <a:t>enim</a:t>
            </a:r>
            <a:r>
              <a:rPr lang="en-US" sz="1600" baseline="0">
                <a:solidFill>
                  <a:schemeClr val="bg1"/>
                </a:solidFill>
                <a:latin typeface="+mj-lt"/>
              </a:rPr>
              <a:t> </a:t>
            </a:r>
            <a:r>
              <a:rPr lang="en-US" sz="1600" baseline="0" err="1">
                <a:solidFill>
                  <a:schemeClr val="bg1"/>
                </a:solidFill>
                <a:latin typeface="+mj-lt"/>
              </a:rPr>
              <a:t>mauris</a:t>
            </a:r>
            <a:r>
              <a:rPr lang="en-US" sz="1600" baseline="0">
                <a:solidFill>
                  <a:schemeClr val="bg1"/>
                </a:solidFill>
                <a:latin typeface="+mj-lt"/>
              </a:rPr>
              <a:t>. </a:t>
            </a:r>
            <a:r>
              <a:rPr lang="en-US" sz="1600" baseline="0" err="1">
                <a:solidFill>
                  <a:schemeClr val="bg1"/>
                </a:solidFill>
                <a:latin typeface="+mj-lt"/>
              </a:rPr>
              <a:t>Vivamus</a:t>
            </a:r>
            <a:r>
              <a:rPr lang="en-US" sz="1600" baseline="0">
                <a:solidFill>
                  <a:schemeClr val="bg1"/>
                </a:solidFill>
                <a:latin typeface="+mj-lt"/>
              </a:rPr>
              <a:t> 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congue</a:t>
            </a:r>
            <a:r>
              <a:rPr lang="en-US" sz="1600" baseline="0">
                <a:solidFill>
                  <a:schemeClr val="bg1"/>
                </a:solidFill>
                <a:latin typeface="+mj-lt"/>
              </a:rPr>
              <a:t> </a:t>
            </a:r>
            <a:r>
              <a:rPr lang="en-US" sz="1600" baseline="0" err="1">
                <a:solidFill>
                  <a:schemeClr val="bg1"/>
                </a:solidFill>
                <a:latin typeface="+mj-lt"/>
              </a:rPr>
              <a:t>nunc</a:t>
            </a:r>
            <a:r>
              <a:rPr lang="en-US" sz="1600" baseline="0">
                <a:solidFill>
                  <a:schemeClr val="bg1"/>
                </a:solidFill>
                <a:latin typeface="+mj-lt"/>
              </a:rPr>
              <a:t>. </a:t>
            </a:r>
            <a:r>
              <a:rPr lang="en-US" sz="1600" baseline="0" err="1">
                <a:solidFill>
                  <a:schemeClr val="bg1"/>
                </a:solidFill>
                <a:latin typeface="+mj-lt"/>
              </a:rPr>
              <a:t>Duis</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t>
            </a:r>
            <a:r>
              <a:rPr lang="en-US" sz="1600" baseline="0" err="1">
                <a:solidFill>
                  <a:schemeClr val="bg1"/>
                </a:solidFill>
                <a:latin typeface="+mj-lt"/>
              </a:rPr>
              <a:t>posuere</a:t>
            </a:r>
            <a:r>
              <a:rPr lang="en-US" sz="1600" baseline="0">
                <a:solidFill>
                  <a:schemeClr val="bg1"/>
                </a:solidFill>
                <a:latin typeface="+mj-lt"/>
              </a:rPr>
              <a:t> </a:t>
            </a:r>
            <a:r>
              <a:rPr lang="en-US" sz="1600" baseline="0" err="1">
                <a:solidFill>
                  <a:schemeClr val="bg1"/>
                </a:solidFill>
                <a:latin typeface="+mj-lt"/>
              </a:rPr>
              <a:t>rutrum</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ac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quis</a:t>
            </a:r>
            <a:r>
              <a:rPr lang="en-US" sz="1600" baseline="0">
                <a:solidFill>
                  <a:schemeClr val="bg1"/>
                </a:solidFill>
                <a:latin typeface="+mj-lt"/>
              </a:rPr>
              <a:t> </a:t>
            </a:r>
            <a:r>
              <a:rPr lang="en-US" sz="1600" baseline="0" err="1">
                <a:solidFill>
                  <a:schemeClr val="bg1"/>
                </a:solidFill>
                <a:latin typeface="+mj-lt"/>
              </a:rPr>
              <a:t>justo</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porta. </a:t>
            </a:r>
            <a:r>
              <a:rPr lang="en-US" sz="1600" baseline="0" err="1">
                <a:solidFill>
                  <a:schemeClr val="bg1"/>
                </a:solidFill>
                <a:latin typeface="+mj-lt"/>
              </a:rPr>
              <a:t>Phasellus</a:t>
            </a:r>
            <a:r>
              <a:rPr lang="en-US" sz="1600" baseline="0">
                <a:solidFill>
                  <a:schemeClr val="bg1"/>
                </a:solidFill>
                <a:latin typeface="+mj-lt"/>
              </a:rPr>
              <a:t> </a:t>
            </a:r>
            <a:r>
              <a:rPr lang="en-US" sz="1600" baseline="0" err="1">
                <a:solidFill>
                  <a:schemeClr val="bg1"/>
                </a:solidFill>
                <a:latin typeface="+mj-lt"/>
              </a:rPr>
              <a:t>bibendum</a:t>
            </a:r>
            <a:r>
              <a:rPr lang="en-US" sz="1600" baseline="0">
                <a:solidFill>
                  <a:schemeClr val="bg1"/>
                </a:solidFill>
                <a:latin typeface="+mj-lt"/>
              </a:rPr>
              <a:t> </a:t>
            </a:r>
            <a:r>
              <a:rPr lang="en-US" sz="1600" baseline="0" err="1">
                <a:solidFill>
                  <a:schemeClr val="bg1"/>
                </a:solidFill>
                <a:latin typeface="+mj-lt"/>
              </a:rPr>
              <a:t>vehicula</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id </a:t>
            </a:r>
            <a:r>
              <a:rPr lang="en-US" sz="1600" baseline="0" err="1">
                <a:solidFill>
                  <a:schemeClr val="bg1"/>
                </a:solidFill>
                <a:latin typeface="+mj-lt"/>
              </a:rPr>
              <a:t>ornare</a:t>
            </a:r>
            <a:r>
              <a:rPr lang="en-US" sz="1600" baseline="0">
                <a:solidFill>
                  <a:schemeClr val="bg1"/>
                </a:solidFill>
                <a:latin typeface="+mj-lt"/>
              </a:rPr>
              <a:t>. Nam </a:t>
            </a:r>
            <a:r>
              <a:rPr lang="en-US" sz="1600" baseline="0" err="1">
                <a:solidFill>
                  <a:schemeClr val="bg1"/>
                </a:solidFill>
                <a:latin typeface="+mj-lt"/>
              </a:rPr>
              <a:t>commodo</a:t>
            </a:r>
            <a:r>
              <a:rPr lang="en-US" sz="1600" baseline="0">
                <a:solidFill>
                  <a:schemeClr val="bg1"/>
                </a:solidFill>
                <a:latin typeface="+mj-lt"/>
              </a:rPr>
              <a:t> ac </a:t>
            </a:r>
            <a:r>
              <a:rPr lang="en-US" sz="1600" baseline="0" err="1">
                <a:solidFill>
                  <a:schemeClr val="bg1"/>
                </a:solidFill>
                <a:latin typeface="+mj-lt"/>
              </a:rPr>
              <a:t>purus</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porta. </a:t>
            </a:r>
            <a:r>
              <a:rPr lang="en-US" sz="1600" baseline="0" err="1">
                <a:solidFill>
                  <a:schemeClr val="bg1"/>
                </a:solidFill>
                <a:latin typeface="+mj-lt"/>
              </a:rPr>
              <a:t>Proin</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a:t>
            </a:r>
            <a:r>
              <a:rPr lang="en-US" sz="1600" baseline="0" err="1">
                <a:solidFill>
                  <a:schemeClr val="bg1"/>
                </a:solidFill>
                <a:latin typeface="+mj-lt"/>
              </a:rPr>
              <a:t>lectus</a:t>
            </a:r>
            <a:r>
              <a:rPr lang="en-US" sz="1600" baseline="0">
                <a:solidFill>
                  <a:schemeClr val="bg1"/>
                </a:solidFill>
                <a:latin typeface="+mj-lt"/>
              </a:rPr>
              <a:t> </a:t>
            </a:r>
            <a:r>
              <a:rPr lang="en-US" sz="1600" baseline="0" err="1">
                <a:solidFill>
                  <a:schemeClr val="bg1"/>
                </a:solidFill>
                <a:latin typeface="+mj-lt"/>
              </a:rPr>
              <a:t>leo</a:t>
            </a:r>
            <a:r>
              <a:rPr lang="en-US" sz="1600" baseline="0">
                <a:solidFill>
                  <a:schemeClr val="bg1"/>
                </a:solidFill>
                <a:latin typeface="+mj-lt"/>
              </a:rPr>
              <a:t>, in </a:t>
            </a:r>
            <a:r>
              <a:rPr lang="en-US" sz="1600" baseline="0" err="1">
                <a:solidFill>
                  <a:schemeClr val="bg1"/>
                </a:solidFill>
                <a:latin typeface="+mj-lt"/>
              </a:rPr>
              <a:t>lacinia</a:t>
            </a:r>
            <a:r>
              <a:rPr lang="en-US" sz="1600" baseline="0">
                <a:solidFill>
                  <a:schemeClr val="bg1"/>
                </a:solidFill>
                <a:latin typeface="+mj-lt"/>
              </a:rPr>
              <a:t>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convallis. </a:t>
            </a:r>
            <a:endParaRPr lang="en-US" sz="1600" b="1" spc="200" baseline="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3" cstate="print">
            <a:alphaModFix amt="16000"/>
            <a:extLst>
              <a:ext uri="{28A0092B-C50C-407E-A947-70E740481C1C}">
                <a14:useLocalDpi xmlns:a14="http://schemas.microsoft.com/office/drawing/2010/main" val="0"/>
              </a:ext>
            </a:extLst>
          </a:blip>
          <a:srcRect t="63049" r="42496"/>
          <a:stretch/>
        </p:blipFill>
        <p:spPr>
          <a:xfrm>
            <a:off x="1" y="-122440"/>
            <a:ext cx="1548203" cy="1187447"/>
          </a:xfrm>
          <a:prstGeom prst="rect">
            <a:avLst/>
          </a:prstGeom>
        </p:spPr>
      </p:pic>
      <p:pic>
        <p:nvPicPr>
          <p:cNvPr id="4" name="Picture 3"/>
          <p:cNvPicPr>
            <a:picLocks noChangeAspect="1"/>
          </p:cNvPicPr>
          <p:nvPr userDrawn="1"/>
        </p:nvPicPr>
        <p:blipFill rotWithShape="1">
          <a:blip r:embed="rId3" cstate="print">
            <a:alphaModFix amt="16000"/>
            <a:extLst>
              <a:ext uri="{28A0092B-C50C-407E-A947-70E740481C1C}">
                <a14:useLocalDpi xmlns:a14="http://schemas.microsoft.com/office/drawing/2010/main" val="0"/>
              </a:ext>
            </a:extLst>
          </a:blip>
          <a:srcRect t="63049" r="42496"/>
          <a:stretch/>
        </p:blipFill>
        <p:spPr>
          <a:xfrm rot="10800000">
            <a:off x="7595797" y="3681861"/>
            <a:ext cx="1548203" cy="1187447"/>
          </a:xfrm>
          <a:prstGeom prst="rect">
            <a:avLst/>
          </a:prstGeom>
        </p:spPr>
      </p:pic>
      <p:pic>
        <p:nvPicPr>
          <p:cNvPr id="12" name="Picture 11" descr="A drawing of a face&#10;&#10;Description automatically generated">
            <a:extLst>
              <a:ext uri="{FF2B5EF4-FFF2-40B4-BE49-F238E27FC236}">
                <a16:creationId xmlns:a16="http://schemas.microsoft.com/office/drawing/2014/main" id="{9A30A9BE-34E5-40D2-B8E7-8997F94C024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99110" y="274191"/>
            <a:ext cx="741575" cy="741575"/>
          </a:xfrm>
          <a:prstGeom prst="rect">
            <a:avLst/>
          </a:prstGeom>
        </p:spPr>
      </p:pic>
    </p:spTree>
    <p:extLst>
      <p:ext uri="{BB962C8B-B14F-4D97-AF65-F5344CB8AC3E}">
        <p14:creationId xmlns:p14="http://schemas.microsoft.com/office/powerpoint/2010/main" val="3871319553"/>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77940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0168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pic>
        <p:nvPicPr>
          <p:cNvPr id="7" name="Рисунок 8">
            <a:extLst>
              <a:ext uri="{FF2B5EF4-FFF2-40B4-BE49-F238E27FC236}">
                <a16:creationId xmlns:a16="http://schemas.microsoft.com/office/drawing/2014/main" id="{0C655499-4098-C74E-9388-F7C9DED2B9CE}"/>
              </a:ext>
            </a:extLst>
          </p:cNvPr>
          <p:cNvPicPr>
            <a:picLocks noChangeAspect="1"/>
          </p:cNvPicPr>
          <p:nvPr userDrawn="1"/>
        </p:nvPicPr>
        <p:blipFill rotWithShape="1">
          <a:blip r:embed="rId2"/>
          <a:srcRect l="32519" t="34130" r="14879" b="43514"/>
          <a:stretch/>
        </p:blipFill>
        <p:spPr>
          <a:xfrm>
            <a:off x="1" y="0"/>
            <a:ext cx="9144000" cy="5143500"/>
          </a:xfrm>
          <a:prstGeom prst="rect">
            <a:avLst/>
          </a:prstGeom>
        </p:spPr>
      </p:pic>
      <p:sp>
        <p:nvSpPr>
          <p:cNvPr id="9" name="Номер слайда 5">
            <a:extLst>
              <a:ext uri="{FF2B5EF4-FFF2-40B4-BE49-F238E27FC236}">
                <a16:creationId xmlns:a16="http://schemas.microsoft.com/office/drawing/2014/main" id="{58D9E840-8635-B649-B0A9-27845B5E7CA4}"/>
              </a:ext>
            </a:extLst>
          </p:cNvPr>
          <p:cNvSpPr>
            <a:spLocks noGrp="1"/>
          </p:cNvSpPr>
          <p:nvPr>
            <p:ph type="sldNum" sz="quarter" idx="12"/>
          </p:nvPr>
        </p:nvSpPr>
        <p:spPr>
          <a:xfrm>
            <a:off x="6897143" y="200913"/>
            <a:ext cx="2057400" cy="273844"/>
          </a:xfrm>
          <a:prstGeom prst="rect">
            <a:avLst/>
          </a:prstGeom>
        </p:spPr>
        <p:txBody>
          <a:bodyPr/>
          <a:lstStyle>
            <a:lvl1pPr algn="r">
              <a:defRPr sz="1800">
                <a:solidFill>
                  <a:schemeClr val="bg1"/>
                </a:solidFill>
              </a:defRPr>
            </a:lvl1pPr>
          </a:lstStyle>
          <a:p>
            <a:fld id="{965E8E9F-CD17-F345-88FD-FE1B9BBF9946}" type="slidenum">
              <a:rPr lang="ru-RU" smtClean="0"/>
              <a:pPr/>
              <a:t>‹#›</a:t>
            </a:fld>
            <a:endParaRPr lang="ru-RU"/>
          </a:p>
        </p:txBody>
      </p:sp>
      <p:sp>
        <p:nvSpPr>
          <p:cNvPr id="10" name="Заголовок 1">
            <a:extLst>
              <a:ext uri="{FF2B5EF4-FFF2-40B4-BE49-F238E27FC236}">
                <a16:creationId xmlns:a16="http://schemas.microsoft.com/office/drawing/2014/main" id="{1B68AAC6-C90C-454A-80A7-34792F69F018}"/>
              </a:ext>
            </a:extLst>
          </p:cNvPr>
          <p:cNvSpPr>
            <a:spLocks noGrp="1"/>
          </p:cNvSpPr>
          <p:nvPr>
            <p:ph type="title"/>
          </p:nvPr>
        </p:nvSpPr>
        <p:spPr>
          <a:xfrm>
            <a:off x="1940902" y="1363466"/>
            <a:ext cx="5262197" cy="670139"/>
          </a:xfrm>
          <a:prstGeom prst="rect">
            <a:avLst/>
          </a:prstGeom>
        </p:spPr>
        <p:txBody>
          <a:bodyPr vert="horz" lIns="91440" tIns="45720" rIns="91440" bIns="45720" rtlCol="0" anchor="ctr">
            <a:normAutofit/>
          </a:bodyPr>
          <a:lstStyle>
            <a:lvl1pPr algn="ctr">
              <a:defRPr>
                <a:solidFill>
                  <a:schemeClr val="bg1"/>
                </a:solidFill>
              </a:defRPr>
            </a:lvl1pPr>
          </a:lstStyle>
          <a:p>
            <a:r>
              <a:rPr lang="ru-RU"/>
              <a:t>Образец заголовка</a:t>
            </a:r>
          </a:p>
        </p:txBody>
      </p:sp>
      <p:sp>
        <p:nvSpPr>
          <p:cNvPr id="11" name="Текст 2">
            <a:extLst>
              <a:ext uri="{FF2B5EF4-FFF2-40B4-BE49-F238E27FC236}">
                <a16:creationId xmlns:a16="http://schemas.microsoft.com/office/drawing/2014/main" id="{E0571616-C84B-0444-8871-EB97350B03F1}"/>
              </a:ext>
            </a:extLst>
          </p:cNvPr>
          <p:cNvSpPr>
            <a:spLocks noGrp="1"/>
          </p:cNvSpPr>
          <p:nvPr>
            <p:ph idx="1"/>
          </p:nvPr>
        </p:nvSpPr>
        <p:spPr>
          <a:xfrm>
            <a:off x="1940902" y="2253578"/>
            <a:ext cx="5262197" cy="1637939"/>
          </a:xfrm>
          <a:prstGeom prst="rect">
            <a:avLst/>
          </a:prstGeom>
        </p:spPr>
        <p:txBody>
          <a:bodyPr vert="horz" lIns="91440" tIns="45720" rIns="91440" bIns="45720" rtlCol="0">
            <a:normAutofit/>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45077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3096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8429625" cy="3397250"/>
          </a:xfrm>
        </p:spPr>
        <p:txBody>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46" marR="0" lvl="0" indent="-171446" algn="l" defTabSz="914377"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5468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90"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600" y="1422400"/>
            <a:ext cx="3993357" cy="3054350"/>
          </a:xfrm>
        </p:spPr>
        <p:txBody>
          <a:bodyPr/>
          <a:lstStyle>
            <a:lvl1pPr marL="171446" indent="-171446">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8"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10" y="716437"/>
            <a:ext cx="8555183"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574443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image" Target="../media/image6.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58.xml"/><Relationship Id="rId4"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6.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4.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pic>
        <p:nvPicPr>
          <p:cNvPr id="6" name="Picture 5" descr="A picture containing game&#10;&#10;Description automatically generated">
            <a:extLst>
              <a:ext uri="{FF2B5EF4-FFF2-40B4-BE49-F238E27FC236}">
                <a16:creationId xmlns:a16="http://schemas.microsoft.com/office/drawing/2014/main" id="{DC2ADDEC-9847-43A6-A46F-94D42E2A531B}"/>
              </a:ext>
            </a:extLst>
          </p:cNvPr>
          <p:cNvPicPr>
            <a:picLocks noChangeAspect="1"/>
          </p:cNvPicPr>
          <p:nvPr userDrawn="1"/>
        </p:nvPicPr>
        <p:blipFill rotWithShape="1">
          <a:blip r:embed="rId32" cstate="print">
            <a:extLst>
              <a:ext uri="{28A0092B-C50C-407E-A947-70E740481C1C}">
                <a14:useLocalDpi xmlns:a14="http://schemas.microsoft.com/office/drawing/2010/main" val="0"/>
              </a:ext>
            </a:extLst>
          </a:blip>
          <a:srcRect l="4891" r="4891"/>
          <a:stretch/>
        </p:blipFill>
        <p:spPr>
          <a:xfrm>
            <a:off x="0" y="0"/>
            <a:ext cx="9144000" cy="5143500"/>
          </a:xfrm>
          <a:prstGeom prst="rect">
            <a:avLst/>
          </a:prstGeom>
        </p:spPr>
      </p:pic>
      <p:sp>
        <p:nvSpPr>
          <p:cNvPr id="2" name="Title Placeholder 1"/>
          <p:cNvSpPr>
            <a:spLocks noGrp="1"/>
          </p:cNvSpPr>
          <p:nvPr userDrawn="1">
            <p:ph type="title"/>
          </p:nvPr>
        </p:nvSpPr>
        <p:spPr>
          <a:xfrm>
            <a:off x="531467" y="1412416"/>
            <a:ext cx="4315968" cy="1421928"/>
          </a:xfrm>
          <a:prstGeom prst="rect">
            <a:avLst/>
          </a:prstGeom>
        </p:spPr>
        <p:txBody>
          <a:bodyPr vert="horz" lIns="0" tIns="0" rIns="0" bIns="0" rtlCol="0" anchor="t" anchorCtr="0">
            <a:noAutofit/>
          </a:bodyPr>
          <a:lstStyle/>
          <a:p>
            <a:r>
              <a:rPr lang="en-US"/>
              <a:t>Click to add title here</a:t>
            </a:r>
          </a:p>
        </p:txBody>
      </p:sp>
      <p:sp>
        <p:nvSpPr>
          <p:cNvPr id="4" name="Date Placeholder 3"/>
          <p:cNvSpPr>
            <a:spLocks noGrp="1"/>
          </p:cNvSpPr>
          <p:nvPr userDrawn="1">
            <p:ph type="dt" sz="half" idx="2"/>
          </p:nvPr>
        </p:nvSpPr>
        <p:spPr>
          <a:xfrm>
            <a:off x="625597" y="3843769"/>
            <a:ext cx="1945327"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856" r:id="rId1"/>
    <p:sldLayoutId id="2147483695"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Lst>
  <p:hf hdr="0" ftr="0" dt="0"/>
  <p:txStyles>
    <p:titleStyle>
      <a:lvl1pPr algn="l" defTabSz="685783"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783" rtl="0" eaLnBrk="1" latinLnBrk="0" hangingPunct="1">
        <a:lnSpc>
          <a:spcPct val="90000"/>
        </a:lnSpc>
        <a:spcBef>
          <a:spcPts val="751"/>
        </a:spcBef>
        <a:buFont typeface="Arial" panose="020B0604020202020204" pitchFamily="34" charset="0"/>
        <a:buNone/>
        <a:defRPr sz="1600" b="1" kern="1200" baseline="0">
          <a:solidFill>
            <a:schemeClr val="bg1"/>
          </a:solidFill>
          <a:latin typeface="+mn-lt"/>
          <a:ea typeface="+mn-ea"/>
          <a:cs typeface="+mn-cs"/>
        </a:defRPr>
      </a:lvl1pPr>
      <a:lvl2pPr marL="342891" indent="0" algn="l" defTabSz="685783"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783" indent="0" algn="l" defTabSz="685783"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674" indent="0" algn="l" defTabSz="685783"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566" indent="0" algn="l" defTabSz="685783"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2056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1"/>
          </a:p>
        </p:txBody>
      </p:sp>
      <p:sp>
        <p:nvSpPr>
          <p:cNvPr id="3" name="Text Placeholder 2"/>
          <p:cNvSpPr>
            <a:spLocks noGrp="1"/>
          </p:cNvSpPr>
          <p:nvPr>
            <p:ph type="body" idx="1"/>
          </p:nvPr>
        </p:nvSpPr>
        <p:spPr>
          <a:xfrm>
            <a:off x="360365" y="1079500"/>
            <a:ext cx="8426449" cy="3397250"/>
          </a:xfrm>
          <a:prstGeom prst="rect">
            <a:avLst/>
          </a:prstGeom>
        </p:spPr>
        <p:txBody>
          <a:bodyPr vert="horz" lIns="0" tIns="0" rIns="0" bIns="0" rtlCol="0">
            <a:noAutofit/>
          </a:body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lvl="1"/>
            <a:r>
              <a:rPr lang="en-US"/>
              <a:t>Second</a:t>
            </a:r>
          </a:p>
          <a:p>
            <a:pPr lvl="2"/>
            <a:r>
              <a:rPr lang="en-US"/>
              <a:t>third</a:t>
            </a:r>
          </a:p>
          <a:p>
            <a:pPr lvl="3"/>
            <a:r>
              <a:rPr lang="en-US"/>
              <a:t>fourth</a:t>
            </a:r>
          </a:p>
        </p:txBody>
      </p:sp>
      <p:sp>
        <p:nvSpPr>
          <p:cNvPr id="4" name="Title Placeholder 3"/>
          <p:cNvSpPr>
            <a:spLocks noGrp="1"/>
          </p:cNvSpPr>
          <p:nvPr>
            <p:ph type="title"/>
          </p:nvPr>
        </p:nvSpPr>
        <p:spPr>
          <a:xfrm>
            <a:off x="360365" y="228600"/>
            <a:ext cx="8426449" cy="301752"/>
          </a:xfrm>
          <a:prstGeom prst="rect">
            <a:avLst/>
          </a:prstGeom>
        </p:spPr>
        <p:txBody>
          <a:bodyPr vert="horz" wrap="none" lIns="0" tIns="45720" rIns="0" bIns="45720" rtlCol="0" anchor="ctr">
            <a:noAutofit/>
          </a:bodyPr>
          <a:lstStyle/>
          <a:p>
            <a:r>
              <a:rPr lang="en-US"/>
              <a:t>Please Add Slide Headline Here</a:t>
            </a:r>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943584" y="4877349"/>
            <a:ext cx="2422187" cy="200055"/>
          </a:xfrm>
          <a:prstGeom prst="rect">
            <a:avLst/>
          </a:prstGeom>
          <a:solidFill>
            <a:srgbClr val="205648"/>
          </a:solid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700">
                <a:solidFill>
                  <a:schemeClr val="bg1"/>
                </a:solidFill>
                <a:latin typeface="+mj-lt"/>
              </a:rPr>
              <a:t>More</a:t>
            </a:r>
            <a:r>
              <a:rPr lang="en-US" sz="700" baseline="0">
                <a:solidFill>
                  <a:schemeClr val="bg1"/>
                </a:solidFill>
                <a:latin typeface="+mj-lt"/>
              </a:rPr>
              <a:t> than Java</a:t>
            </a:r>
            <a:r>
              <a:rPr lang="en-US" sz="700">
                <a:solidFill>
                  <a:schemeClr val="bg1"/>
                </a:solidFill>
                <a:latin typeface="+mj-lt"/>
              </a:rPr>
              <a:t> Community</a:t>
            </a:r>
            <a:endParaRPr lang="en-US" sz="700">
              <a:latin typeface="+mj-lt"/>
            </a:endParaRPr>
          </a:p>
        </p:txBody>
      </p:sp>
      <p:pic>
        <p:nvPicPr>
          <p:cNvPr id="8" name="Picture 7" descr="A picture containing drawing&#10;&#10;Description automatically generated">
            <a:extLst>
              <a:ext uri="{FF2B5EF4-FFF2-40B4-BE49-F238E27FC236}">
                <a16:creationId xmlns:a16="http://schemas.microsoft.com/office/drawing/2014/main" id="{99546375-6E50-0849-AD9E-E36BAE96D7AE}"/>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360365" y="4554759"/>
            <a:ext cx="543818" cy="543818"/>
          </a:xfrm>
          <a:prstGeom prst="rect">
            <a:avLst/>
          </a:prstGeom>
        </p:spPr>
      </p:pic>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4" r:id="rId8"/>
    <p:sldLayoutId id="2147483690" r:id="rId9"/>
    <p:sldLayoutId id="2147483691" r:id="rId10"/>
    <p:sldLayoutId id="2147483708" r:id="rId11"/>
    <p:sldLayoutId id="2147483830" r:id="rId12"/>
    <p:sldLayoutId id="2147483831" r:id="rId13"/>
    <p:sldLayoutId id="2147483832"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7" r:id="rId23"/>
    <p:sldLayoutId id="2147483848" r:id="rId24"/>
    <p:sldLayoutId id="2147483849" r:id="rId25"/>
    <p:sldLayoutId id="2147483851" r:id="rId26"/>
    <p:sldLayoutId id="2147483852" r:id="rId27"/>
  </p:sldLayoutIdLst>
  <p:hf hdr="0" ftr="0" dt="0"/>
  <p:txStyles>
    <p:titleStyle>
      <a:lvl1pPr algn="l" defTabSz="914377"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7"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5" y="1803228"/>
            <a:ext cx="5582093" cy="1220182"/>
          </a:xfrm>
          <a:prstGeom prst="rect">
            <a:avLst/>
          </a:prstGeom>
        </p:spPr>
        <p:txBody>
          <a:bodyPr vert="horz" wrap="square" lIns="91440" tIns="45720" rIns="91440" bIns="45720" rtlCol="0" anchor="ctr">
            <a:noAutofit/>
          </a:bodyPr>
          <a:lstStyle/>
          <a:p>
            <a:pPr algn="ctr"/>
            <a:endParaRPr lang="en-US" sz="4400" b="1" spc="200">
              <a:solidFill>
                <a:schemeClr val="bg1"/>
              </a:solidFill>
              <a:latin typeface="Calibri" charset="0"/>
              <a:ea typeface="Calibri" charset="0"/>
              <a:cs typeface="Calibri" charset="0"/>
            </a:endParaRPr>
          </a:p>
        </p:txBody>
      </p:sp>
      <p:pic>
        <p:nvPicPr>
          <p:cNvPr id="4" name="Picture 3" descr="A picture containing hat, game&#10;&#10;Description automatically generated">
            <a:extLst>
              <a:ext uri="{FF2B5EF4-FFF2-40B4-BE49-F238E27FC236}">
                <a16:creationId xmlns:a16="http://schemas.microsoft.com/office/drawing/2014/main" id="{2C5B0B48-B37C-4323-A068-B424E776EA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4436"/>
          <a:stretch/>
        </p:blipFill>
        <p:spPr>
          <a:xfrm>
            <a:off x="-1" y="-2"/>
            <a:ext cx="9144001" cy="5143501"/>
          </a:xfrm>
          <a:prstGeom prst="rect">
            <a:avLst/>
          </a:prstGeom>
        </p:spPr>
      </p:pic>
      <p:sp>
        <p:nvSpPr>
          <p:cNvPr id="11" name="TextBox 10">
            <a:extLst>
              <a:ext uri="{FF2B5EF4-FFF2-40B4-BE49-F238E27FC236}">
                <a16:creationId xmlns:a16="http://schemas.microsoft.com/office/drawing/2014/main" id="{AEDD5504-CE14-4884-9504-B65CDC81ADD3}"/>
              </a:ext>
            </a:extLst>
          </p:cNvPr>
          <p:cNvSpPr txBox="1"/>
          <p:nvPr userDrawn="1"/>
        </p:nvSpPr>
        <p:spPr>
          <a:xfrm>
            <a:off x="943584" y="4877349"/>
            <a:ext cx="2422187" cy="200055"/>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700">
                <a:solidFill>
                  <a:schemeClr val="bg1"/>
                </a:solidFill>
                <a:latin typeface="+mj-lt"/>
              </a:rPr>
              <a:t>Minsk Java Community</a:t>
            </a:r>
            <a:endParaRPr lang="en-US" sz="700">
              <a:latin typeface="+mj-lt"/>
            </a:endParaRPr>
          </a:p>
        </p:txBody>
      </p:sp>
      <p:pic>
        <p:nvPicPr>
          <p:cNvPr id="12" name="Picture 11" descr="A drawing of a face&#10;&#10;Description automatically generated">
            <a:extLst>
              <a:ext uri="{FF2B5EF4-FFF2-40B4-BE49-F238E27FC236}">
                <a16:creationId xmlns:a16="http://schemas.microsoft.com/office/drawing/2014/main" id="{F7378B8F-93E2-4185-9DC8-F226B0BD499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7186" y="4554730"/>
            <a:ext cx="543818" cy="543818"/>
          </a:xfrm>
          <a:prstGeom prst="rect">
            <a:avLst/>
          </a:prstGeom>
        </p:spPr>
      </p:pic>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855" r:id="rId1"/>
  </p:sldLayoutIdLst>
  <p:hf hdr="0" ftr="0" dt="0"/>
  <p:txStyles>
    <p:titleStyle>
      <a:lvl1pPr algn="l" defTabSz="914377"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F57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1"/>
          </a:p>
        </p:txBody>
      </p:sp>
      <p:sp>
        <p:nvSpPr>
          <p:cNvPr id="3" name="Text Placeholder 2"/>
          <p:cNvSpPr>
            <a:spLocks noGrp="1"/>
          </p:cNvSpPr>
          <p:nvPr>
            <p:ph type="body" idx="1"/>
          </p:nvPr>
        </p:nvSpPr>
        <p:spPr>
          <a:xfrm>
            <a:off x="360365" y="1079500"/>
            <a:ext cx="8426449" cy="3397250"/>
          </a:xfrm>
          <a:prstGeom prst="rect">
            <a:avLst/>
          </a:prstGeom>
        </p:spPr>
        <p:txBody>
          <a:bodyPr vert="horz" lIns="0" tIns="0" rIns="0" bIns="0" rtlCol="0">
            <a:noAutofit/>
          </a:body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lvl="1"/>
            <a:r>
              <a:rPr lang="en-US"/>
              <a:t>Second</a:t>
            </a:r>
          </a:p>
          <a:p>
            <a:pPr lvl="2"/>
            <a:r>
              <a:rPr lang="en-US"/>
              <a:t>third</a:t>
            </a:r>
          </a:p>
          <a:p>
            <a:pPr lvl="3"/>
            <a:r>
              <a:rPr lang="en-US"/>
              <a:t>fourth</a:t>
            </a:r>
          </a:p>
        </p:txBody>
      </p:sp>
      <p:sp>
        <p:nvSpPr>
          <p:cNvPr id="4" name="Title Placeholder 3"/>
          <p:cNvSpPr>
            <a:spLocks noGrp="1"/>
          </p:cNvSpPr>
          <p:nvPr>
            <p:ph type="title"/>
          </p:nvPr>
        </p:nvSpPr>
        <p:spPr>
          <a:xfrm>
            <a:off x="360365" y="228600"/>
            <a:ext cx="8426449" cy="301752"/>
          </a:xfrm>
          <a:prstGeom prst="rect">
            <a:avLst/>
          </a:prstGeom>
        </p:spPr>
        <p:txBody>
          <a:bodyPr vert="horz" wrap="none" lIns="0" tIns="45720" rIns="0" bIns="45720" rtlCol="0" anchor="ctr">
            <a:noAutofit/>
          </a:bodyPr>
          <a:lstStyle/>
          <a:p>
            <a:r>
              <a:rPr lang="en-US"/>
              <a:t>Please Add Slide Headline Here</a:t>
            </a:r>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943584" y="4877349"/>
            <a:ext cx="2422187" cy="200055"/>
          </a:xfrm>
          <a:prstGeom prst="rect">
            <a:avLst/>
          </a:prstGeom>
          <a:solidFill>
            <a:srgbClr val="205649"/>
          </a:solid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700">
                <a:solidFill>
                  <a:schemeClr val="bg1"/>
                </a:solidFill>
                <a:latin typeface="+mj-lt"/>
              </a:rPr>
              <a:t>Minsk Java Community</a:t>
            </a:r>
            <a:endParaRPr lang="en-US" sz="700">
              <a:latin typeface="+mj-lt"/>
            </a:endParaRPr>
          </a:p>
        </p:txBody>
      </p:sp>
      <p:pic>
        <p:nvPicPr>
          <p:cNvPr id="6" name="Picture 5" descr="A picture containing drawing&#10;&#10;Description automatically generated">
            <a:extLst>
              <a:ext uri="{FF2B5EF4-FFF2-40B4-BE49-F238E27FC236}">
                <a16:creationId xmlns:a16="http://schemas.microsoft.com/office/drawing/2014/main" id="{77883CC1-2DE9-2541-A62D-006C92E77E4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99766" y="4554730"/>
            <a:ext cx="543818" cy="543818"/>
          </a:xfrm>
          <a:prstGeom prst="rect">
            <a:avLst/>
          </a:prstGeom>
        </p:spPr>
      </p:pic>
    </p:spTree>
    <p:extLst>
      <p:ext uri="{BB962C8B-B14F-4D97-AF65-F5344CB8AC3E}">
        <p14:creationId xmlns:p14="http://schemas.microsoft.com/office/powerpoint/2010/main" val="13507255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377"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orient="horz" pos="338">
          <p15:clr>
            <a:srgbClr val="F26B43"/>
          </p15:clr>
        </p15:guide>
        <p15:guide id="3" orient="horz" pos="680">
          <p15:clr>
            <a:srgbClr val="F26B43"/>
          </p15:clr>
        </p15:guide>
        <p15:guide id="4" orient="horz" pos="2820">
          <p15:clr>
            <a:srgbClr val="F26B43"/>
          </p15:clr>
        </p15:guide>
        <p15:guide id="5" pos="227">
          <p15:clr>
            <a:srgbClr val="F26B43"/>
          </p15:clr>
        </p15:guide>
        <p15:guide id="6" pos="5535">
          <p15:clr>
            <a:srgbClr val="F26B43"/>
          </p15:clr>
        </p15:guide>
        <p15:guide id="7" orient="horz" pos="896">
          <p15:clr>
            <a:srgbClr val="F26B43"/>
          </p15:clr>
        </p15:guide>
        <p15:guide id="8" pos="2736">
          <p15:clr>
            <a:srgbClr val="F26B43"/>
          </p15:clr>
        </p15:guide>
        <p15:guide id="9" pos="3024">
          <p15:clr>
            <a:srgbClr val="F26B43"/>
          </p15:clr>
        </p15:guide>
        <p15:guide id="10" orient="horz" pos="3036">
          <p15:clr>
            <a:srgbClr val="F26B43"/>
          </p15:clr>
        </p15:guide>
        <p15:guide id="11" orient="horz" pos="3084">
          <p15:clr>
            <a:srgbClr val="F26B43"/>
          </p15:clr>
        </p15:guide>
        <p15:guide id="12" orient="horz" pos="31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13.sv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F97D5C-DE25-C748-B98F-EC11F1AC006D}"/>
              </a:ext>
            </a:extLst>
          </p:cNvPr>
          <p:cNvGrpSpPr/>
          <p:nvPr/>
        </p:nvGrpSpPr>
        <p:grpSpPr>
          <a:xfrm>
            <a:off x="4906207" y="-32657"/>
            <a:ext cx="815863" cy="958131"/>
            <a:chOff x="6541609" y="0"/>
            <a:chExt cx="1087817" cy="1277508"/>
          </a:xfrm>
        </p:grpSpPr>
        <p:sp>
          <p:nvSpPr>
            <p:cNvPr id="9" name="Овал 9">
              <a:extLst>
                <a:ext uri="{FF2B5EF4-FFF2-40B4-BE49-F238E27FC236}">
                  <a16:creationId xmlns:a16="http://schemas.microsoft.com/office/drawing/2014/main" id="{5123A35A-1868-144F-BC40-5D64BAA5A806}"/>
                </a:ext>
              </a:extLst>
            </p:cNvPr>
            <p:cNvSpPr/>
            <p:nvPr/>
          </p:nvSpPr>
          <p:spPr>
            <a:xfrm>
              <a:off x="6541609" y="189691"/>
              <a:ext cx="1087817" cy="1087817"/>
            </a:xfrm>
            <a:prstGeom prst="ellipse">
              <a:avLst/>
            </a:prstGeom>
            <a:solidFill>
              <a:srgbClr val="57A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a:p>
          </p:txBody>
        </p:sp>
        <p:pic>
          <p:nvPicPr>
            <p:cNvPr id="10" name="Content Placeholder 10">
              <a:extLst>
                <a:ext uri="{FF2B5EF4-FFF2-40B4-BE49-F238E27FC236}">
                  <a16:creationId xmlns:a16="http://schemas.microsoft.com/office/drawing/2014/main" id="{127A8A74-E620-0743-A8FE-B119875BEA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3602" y="0"/>
              <a:ext cx="583830" cy="1059543"/>
            </a:xfrm>
            <a:prstGeom prst="rect">
              <a:avLst/>
            </a:prstGeom>
          </p:spPr>
        </p:pic>
      </p:grpSp>
      <p:sp>
        <p:nvSpPr>
          <p:cNvPr id="7" name="Title 2">
            <a:extLst>
              <a:ext uri="{FF2B5EF4-FFF2-40B4-BE49-F238E27FC236}">
                <a16:creationId xmlns:a16="http://schemas.microsoft.com/office/drawing/2014/main" id="{4D711612-069E-4444-A44D-0E2281656C8B}"/>
              </a:ext>
            </a:extLst>
          </p:cNvPr>
          <p:cNvSpPr txBox="1">
            <a:spLocks/>
          </p:cNvSpPr>
          <p:nvPr/>
        </p:nvSpPr>
        <p:spPr>
          <a:xfrm>
            <a:off x="2183417" y="1852471"/>
            <a:ext cx="5262197" cy="1009998"/>
          </a:xfrm>
          <a:prstGeom prst="rect">
            <a:avLst/>
          </a:prstGeom>
          <a:ln>
            <a:solidFill>
              <a:schemeClr val="bg1"/>
            </a:solidFill>
          </a:ln>
        </p:spPr>
        <p:txBody>
          <a:bodyPr vert="horz" wrap="none" lIns="91440" tIns="45720" rIns="91440" bIns="45720" rtlCol="0" anchor="ctr">
            <a:normAutofit/>
          </a:bodyPr>
          <a:lstStyle>
            <a:lvl1pPr algn="ctr" defTabSz="914377">
              <a:lnSpc>
                <a:spcPct val="100000"/>
              </a:lnSpc>
              <a:spcBef>
                <a:spcPct val="0"/>
              </a:spcBef>
              <a:buNone/>
              <a:defRPr sz="2000" b="1" cap="none" spc="100" baseline="0">
                <a:solidFill>
                  <a:schemeClr val="bg1"/>
                </a:solidFill>
                <a:ea typeface="+mj-ea"/>
                <a:cs typeface="+mj-cs"/>
              </a:defRPr>
            </a:lvl1pPr>
          </a:lstStyle>
          <a:p>
            <a:r>
              <a:rPr lang="en-US" b="0"/>
              <a:t>Java Annotations</a:t>
            </a:r>
          </a:p>
        </p:txBody>
      </p:sp>
    </p:spTree>
    <p:extLst>
      <p:ext uri="{BB962C8B-B14F-4D97-AF65-F5344CB8AC3E}">
        <p14:creationId xmlns:p14="http://schemas.microsoft.com/office/powerpoint/2010/main" val="266714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398B-B55F-AC6E-38A5-E2AE0EE21582}"/>
              </a:ext>
            </a:extLst>
          </p:cNvPr>
          <p:cNvSpPr>
            <a:spLocks noGrp="1"/>
          </p:cNvSpPr>
          <p:nvPr>
            <p:ph type="title"/>
          </p:nvPr>
        </p:nvSpPr>
        <p:spPr/>
        <p:txBody>
          <a:bodyPr/>
          <a:lstStyle/>
          <a:p>
            <a:r>
              <a:rPr lang="en-US"/>
              <a:t>@Target </a:t>
            </a:r>
          </a:p>
        </p:txBody>
      </p:sp>
      <p:sp>
        <p:nvSpPr>
          <p:cNvPr id="3" name="Content Placeholder 2">
            <a:extLst>
              <a:ext uri="{FF2B5EF4-FFF2-40B4-BE49-F238E27FC236}">
                <a16:creationId xmlns:a16="http://schemas.microsoft.com/office/drawing/2014/main" id="{580DE28B-493D-9771-D9DF-A17458225743}"/>
              </a:ext>
            </a:extLst>
          </p:cNvPr>
          <p:cNvSpPr>
            <a:spLocks noGrp="1"/>
          </p:cNvSpPr>
          <p:nvPr>
            <p:ph sz="quarter" idx="10"/>
          </p:nvPr>
        </p:nvSpPr>
        <p:spPr>
          <a:xfrm>
            <a:off x="360363" y="825662"/>
            <a:ext cx="6129335" cy="249238"/>
          </a:xfrm>
        </p:spPr>
        <p:txBody>
          <a:bodyPr/>
          <a:lstStyle/>
          <a:p>
            <a:pPr marL="0" indent="0">
              <a:buNone/>
            </a:pPr>
            <a:r>
              <a:rPr lang="en-US" sz="1400" b="1"/>
              <a:t>Describes the targets to which an annotation can be applied</a:t>
            </a:r>
          </a:p>
        </p:txBody>
      </p:sp>
      <p:sp>
        <p:nvSpPr>
          <p:cNvPr id="11" name="Content Placeholder 2">
            <a:extLst>
              <a:ext uri="{FF2B5EF4-FFF2-40B4-BE49-F238E27FC236}">
                <a16:creationId xmlns:a16="http://schemas.microsoft.com/office/drawing/2014/main" id="{C0232EE7-F55A-9A65-6ACF-3EB664EF9DD4}"/>
              </a:ext>
            </a:extLst>
          </p:cNvPr>
          <p:cNvSpPr txBox="1">
            <a:spLocks/>
          </p:cNvSpPr>
          <p:nvPr/>
        </p:nvSpPr>
        <p:spPr>
          <a:xfrm>
            <a:off x="360365" y="1151605"/>
            <a:ext cx="3632992"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Takes </a:t>
            </a:r>
            <a:r>
              <a:rPr lang="en-US" sz="1200" err="1"/>
              <a:t>ElementType</a:t>
            </a:r>
            <a:r>
              <a:rPr lang="en-US" sz="1200"/>
              <a:t> enumeration as its only argument:</a:t>
            </a:r>
          </a:p>
        </p:txBody>
      </p:sp>
      <p:sp>
        <p:nvSpPr>
          <p:cNvPr id="16" name="Content Placeholder 2">
            <a:extLst>
              <a:ext uri="{FF2B5EF4-FFF2-40B4-BE49-F238E27FC236}">
                <a16:creationId xmlns:a16="http://schemas.microsoft.com/office/drawing/2014/main" id="{B2D1EEF0-C30B-6E67-07F6-675119D66812}"/>
              </a:ext>
            </a:extLst>
          </p:cNvPr>
          <p:cNvSpPr txBox="1">
            <a:spLocks/>
          </p:cNvSpPr>
          <p:nvPr/>
        </p:nvSpPr>
        <p:spPr>
          <a:xfrm>
            <a:off x="646115" y="1394367"/>
            <a:ext cx="4704554" cy="2763963"/>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ANNOTATION_TYPE - Annotation type declaration</a:t>
            </a:r>
          </a:p>
          <a:p>
            <a:r>
              <a:rPr lang="en-US" sz="1200"/>
              <a:t>CONSTRUCTOR - Constructor declaration</a:t>
            </a:r>
          </a:p>
          <a:p>
            <a:r>
              <a:rPr lang="en-US" sz="1200"/>
              <a:t>FIELD - Field declaration (includes </a:t>
            </a:r>
            <a:r>
              <a:rPr lang="en-US" sz="1200" err="1"/>
              <a:t>enum</a:t>
            </a:r>
            <a:r>
              <a:rPr lang="en-US" sz="1200"/>
              <a:t> constants)</a:t>
            </a:r>
          </a:p>
          <a:p>
            <a:r>
              <a:rPr lang="en-US" sz="1200"/>
              <a:t>LOCAL_VARIABLE - Local variable declaration</a:t>
            </a:r>
          </a:p>
          <a:p>
            <a:r>
              <a:rPr lang="en-US" sz="1200"/>
              <a:t>METHOD - Method declaration</a:t>
            </a:r>
          </a:p>
          <a:p>
            <a:r>
              <a:rPr lang="en-US" sz="1200"/>
              <a:t>PACKAGE - Package declaration</a:t>
            </a:r>
          </a:p>
          <a:p>
            <a:r>
              <a:rPr lang="en-US" sz="1200"/>
              <a:t>PARAMETER - Formal parameter declaration</a:t>
            </a:r>
          </a:p>
          <a:p>
            <a:r>
              <a:rPr lang="en-US" sz="1200"/>
              <a:t>TYPE - Class, interface (including annotation type), or </a:t>
            </a:r>
            <a:r>
              <a:rPr lang="en-US" sz="1200" err="1"/>
              <a:t>enum</a:t>
            </a:r>
            <a:r>
              <a:rPr lang="en-US" sz="1200"/>
              <a:t> declaration</a:t>
            </a:r>
          </a:p>
          <a:p>
            <a:r>
              <a:rPr lang="en-US" sz="1200"/>
              <a:t>TYPE_PARAMETER - Type parameter declaration</a:t>
            </a:r>
          </a:p>
          <a:p>
            <a:r>
              <a:rPr lang="en-US" sz="1200"/>
              <a:t>TYPE_USE - Use of a type</a:t>
            </a:r>
          </a:p>
        </p:txBody>
      </p:sp>
      <p:pic>
        <p:nvPicPr>
          <p:cNvPr id="19" name="Picture 18">
            <a:extLst>
              <a:ext uri="{FF2B5EF4-FFF2-40B4-BE49-F238E27FC236}">
                <a16:creationId xmlns:a16="http://schemas.microsoft.com/office/drawing/2014/main" id="{4DA75B9F-C839-7C9C-0B00-04F1D07A8627}"/>
              </a:ext>
            </a:extLst>
          </p:cNvPr>
          <p:cNvPicPr>
            <a:picLocks noChangeAspect="1"/>
          </p:cNvPicPr>
          <p:nvPr/>
        </p:nvPicPr>
        <p:blipFill>
          <a:blip r:embed="rId2"/>
          <a:stretch>
            <a:fillRect/>
          </a:stretch>
        </p:blipFill>
        <p:spPr>
          <a:xfrm>
            <a:off x="5207794" y="2197062"/>
            <a:ext cx="3686486" cy="496258"/>
          </a:xfrm>
          <a:prstGeom prst="rect">
            <a:avLst/>
          </a:prstGeom>
        </p:spPr>
      </p:pic>
      <p:sp>
        <p:nvSpPr>
          <p:cNvPr id="20" name="Content Placeholder 2">
            <a:extLst>
              <a:ext uri="{FF2B5EF4-FFF2-40B4-BE49-F238E27FC236}">
                <a16:creationId xmlns:a16="http://schemas.microsoft.com/office/drawing/2014/main" id="{A2B26033-A301-F639-36E0-5C95B3058CCA}"/>
              </a:ext>
            </a:extLst>
          </p:cNvPr>
          <p:cNvSpPr txBox="1">
            <a:spLocks/>
          </p:cNvSpPr>
          <p:nvPr/>
        </p:nvSpPr>
        <p:spPr>
          <a:xfrm>
            <a:off x="360364" y="4235035"/>
            <a:ext cx="6483349"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i="1"/>
              <a:t>@Target annotation is a meta-annotation, it can be used to annotate other annotations.</a:t>
            </a:r>
          </a:p>
        </p:txBody>
      </p:sp>
    </p:spTree>
    <p:extLst>
      <p:ext uri="{BB962C8B-B14F-4D97-AF65-F5344CB8AC3E}">
        <p14:creationId xmlns:p14="http://schemas.microsoft.com/office/powerpoint/2010/main" val="331476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398B-B55F-AC6E-38A5-E2AE0EE21582}"/>
              </a:ext>
            </a:extLst>
          </p:cNvPr>
          <p:cNvSpPr>
            <a:spLocks noGrp="1"/>
          </p:cNvSpPr>
          <p:nvPr>
            <p:ph type="title"/>
          </p:nvPr>
        </p:nvSpPr>
        <p:spPr/>
        <p:txBody>
          <a:bodyPr/>
          <a:lstStyle/>
          <a:p>
            <a:r>
              <a:rPr lang="en-US"/>
              <a:t>@Retention</a:t>
            </a:r>
          </a:p>
        </p:txBody>
      </p:sp>
      <p:sp>
        <p:nvSpPr>
          <p:cNvPr id="3" name="Content Placeholder 2">
            <a:extLst>
              <a:ext uri="{FF2B5EF4-FFF2-40B4-BE49-F238E27FC236}">
                <a16:creationId xmlns:a16="http://schemas.microsoft.com/office/drawing/2014/main" id="{580DE28B-493D-9771-D9DF-A17458225743}"/>
              </a:ext>
            </a:extLst>
          </p:cNvPr>
          <p:cNvSpPr>
            <a:spLocks noGrp="1"/>
          </p:cNvSpPr>
          <p:nvPr>
            <p:ph sz="quarter" idx="10"/>
          </p:nvPr>
        </p:nvSpPr>
        <p:spPr>
          <a:xfrm>
            <a:off x="360363" y="825662"/>
            <a:ext cx="6129335" cy="249238"/>
          </a:xfrm>
        </p:spPr>
        <p:txBody>
          <a:bodyPr/>
          <a:lstStyle/>
          <a:p>
            <a:pPr marL="0" indent="0">
              <a:buNone/>
            </a:pPr>
            <a:r>
              <a:rPr lang="en-US" sz="1400" b="1"/>
              <a:t>Describes how long the annotation should be retained by the compiler</a:t>
            </a:r>
          </a:p>
        </p:txBody>
      </p:sp>
      <p:sp>
        <p:nvSpPr>
          <p:cNvPr id="11" name="Content Placeholder 2">
            <a:extLst>
              <a:ext uri="{FF2B5EF4-FFF2-40B4-BE49-F238E27FC236}">
                <a16:creationId xmlns:a16="http://schemas.microsoft.com/office/drawing/2014/main" id="{C0232EE7-F55A-9A65-6ACF-3EB664EF9DD4}"/>
              </a:ext>
            </a:extLst>
          </p:cNvPr>
          <p:cNvSpPr txBox="1">
            <a:spLocks/>
          </p:cNvSpPr>
          <p:nvPr/>
        </p:nvSpPr>
        <p:spPr>
          <a:xfrm>
            <a:off x="360365" y="1151605"/>
            <a:ext cx="3632992"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Takes </a:t>
            </a:r>
            <a:r>
              <a:rPr lang="en-US" sz="1200" err="1"/>
              <a:t>RetentionPolicy</a:t>
            </a:r>
            <a:r>
              <a:rPr lang="en-US" sz="1200"/>
              <a:t> enumeration as its only argument:</a:t>
            </a:r>
          </a:p>
        </p:txBody>
      </p:sp>
      <p:pic>
        <p:nvPicPr>
          <p:cNvPr id="5" name="Picture 4">
            <a:extLst>
              <a:ext uri="{FF2B5EF4-FFF2-40B4-BE49-F238E27FC236}">
                <a16:creationId xmlns:a16="http://schemas.microsoft.com/office/drawing/2014/main" id="{4A984984-B33C-36DA-B635-475FA47697E2}"/>
              </a:ext>
            </a:extLst>
          </p:cNvPr>
          <p:cNvPicPr>
            <a:picLocks noChangeAspect="1"/>
          </p:cNvPicPr>
          <p:nvPr/>
        </p:nvPicPr>
        <p:blipFill>
          <a:blip r:embed="rId2"/>
          <a:stretch>
            <a:fillRect/>
          </a:stretch>
        </p:blipFill>
        <p:spPr>
          <a:xfrm>
            <a:off x="5365552" y="2018202"/>
            <a:ext cx="2819794" cy="228632"/>
          </a:xfrm>
          <a:prstGeom prst="rect">
            <a:avLst/>
          </a:prstGeom>
        </p:spPr>
      </p:pic>
      <p:pic>
        <p:nvPicPr>
          <p:cNvPr id="7" name="Picture 6">
            <a:extLst>
              <a:ext uri="{FF2B5EF4-FFF2-40B4-BE49-F238E27FC236}">
                <a16:creationId xmlns:a16="http://schemas.microsoft.com/office/drawing/2014/main" id="{6749AEC7-CCCF-717B-7FAB-D8E9C21D1001}"/>
              </a:ext>
            </a:extLst>
          </p:cNvPr>
          <p:cNvPicPr>
            <a:picLocks noChangeAspect="1"/>
          </p:cNvPicPr>
          <p:nvPr/>
        </p:nvPicPr>
        <p:blipFill>
          <a:blip r:embed="rId3"/>
          <a:stretch>
            <a:fillRect/>
          </a:stretch>
        </p:blipFill>
        <p:spPr>
          <a:xfrm>
            <a:off x="5313196" y="2252185"/>
            <a:ext cx="2353003" cy="190527"/>
          </a:xfrm>
          <a:prstGeom prst="rect">
            <a:avLst/>
          </a:prstGeom>
        </p:spPr>
      </p:pic>
      <p:sp>
        <p:nvSpPr>
          <p:cNvPr id="12" name="Content Placeholder 2">
            <a:extLst>
              <a:ext uri="{FF2B5EF4-FFF2-40B4-BE49-F238E27FC236}">
                <a16:creationId xmlns:a16="http://schemas.microsoft.com/office/drawing/2014/main" id="{F20C5CE3-9382-1A4C-ED3D-A1F5171C7990}"/>
              </a:ext>
            </a:extLst>
          </p:cNvPr>
          <p:cNvSpPr txBox="1">
            <a:spLocks/>
          </p:cNvSpPr>
          <p:nvPr/>
        </p:nvSpPr>
        <p:spPr>
          <a:xfrm>
            <a:off x="531816" y="1400843"/>
            <a:ext cx="4183059" cy="2763963"/>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err="1"/>
              <a:t>RetentionPolicy.SOURCE</a:t>
            </a:r>
            <a:r>
              <a:rPr lang="en-US" sz="1200"/>
              <a:t>: annotations discarded at runtime.</a:t>
            </a:r>
          </a:p>
          <a:p>
            <a:r>
              <a:rPr lang="en-US" sz="1200" err="1"/>
              <a:t>RetentionPolicy.CLASS</a:t>
            </a:r>
            <a:r>
              <a:rPr lang="en-US" sz="1200"/>
              <a:t>: annotations recorded in the .class file but are discarded during runtime. CLASS is the default retention policy in Java.</a:t>
            </a:r>
          </a:p>
          <a:p>
            <a:r>
              <a:rPr lang="en-US" sz="1200" err="1"/>
              <a:t>RetentionPolicy.RUNTIME</a:t>
            </a:r>
            <a:r>
              <a:rPr lang="en-US" sz="1200"/>
              <a:t>: annotations retained during runtime and can be accessed in program during runtime.</a:t>
            </a:r>
          </a:p>
        </p:txBody>
      </p:sp>
      <p:sp>
        <p:nvSpPr>
          <p:cNvPr id="13" name="Content Placeholder 2">
            <a:extLst>
              <a:ext uri="{FF2B5EF4-FFF2-40B4-BE49-F238E27FC236}">
                <a16:creationId xmlns:a16="http://schemas.microsoft.com/office/drawing/2014/main" id="{B457BF7F-A7AB-EA56-DEC3-B493EAB2E284}"/>
              </a:ext>
            </a:extLst>
          </p:cNvPr>
          <p:cNvSpPr txBox="1">
            <a:spLocks/>
          </p:cNvSpPr>
          <p:nvPr/>
        </p:nvSpPr>
        <p:spPr>
          <a:xfrm>
            <a:off x="360364" y="4235035"/>
            <a:ext cx="6483349"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i="1"/>
              <a:t>@Retention annotation is a meta-annotation, it can be used to annotate other annotations.</a:t>
            </a:r>
          </a:p>
        </p:txBody>
      </p:sp>
      <p:pic>
        <p:nvPicPr>
          <p:cNvPr id="14" name="Picture 13">
            <a:extLst>
              <a:ext uri="{FF2B5EF4-FFF2-40B4-BE49-F238E27FC236}">
                <a16:creationId xmlns:a16="http://schemas.microsoft.com/office/drawing/2014/main" id="{225B7037-BDED-771F-FB59-864F28F00237}"/>
              </a:ext>
            </a:extLst>
          </p:cNvPr>
          <p:cNvPicPr>
            <a:picLocks noChangeAspect="1"/>
          </p:cNvPicPr>
          <p:nvPr/>
        </p:nvPicPr>
        <p:blipFill>
          <a:blip r:embed="rId4"/>
          <a:stretch>
            <a:fillRect/>
          </a:stretch>
        </p:blipFill>
        <p:spPr>
          <a:xfrm>
            <a:off x="654577" y="2954912"/>
            <a:ext cx="3820058" cy="409632"/>
          </a:xfrm>
          <a:prstGeom prst="rect">
            <a:avLst/>
          </a:prstGeom>
        </p:spPr>
      </p:pic>
    </p:spTree>
    <p:extLst>
      <p:ext uri="{BB962C8B-B14F-4D97-AF65-F5344CB8AC3E}">
        <p14:creationId xmlns:p14="http://schemas.microsoft.com/office/powerpoint/2010/main" val="1861035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398B-B55F-AC6E-38A5-E2AE0EE21582}"/>
              </a:ext>
            </a:extLst>
          </p:cNvPr>
          <p:cNvSpPr>
            <a:spLocks noGrp="1"/>
          </p:cNvSpPr>
          <p:nvPr>
            <p:ph type="title"/>
          </p:nvPr>
        </p:nvSpPr>
        <p:spPr/>
        <p:txBody>
          <a:bodyPr/>
          <a:lstStyle/>
          <a:p>
            <a:r>
              <a:rPr lang="en-US"/>
              <a:t>@Inherited</a:t>
            </a:r>
          </a:p>
        </p:txBody>
      </p:sp>
      <p:sp>
        <p:nvSpPr>
          <p:cNvPr id="3" name="Content Placeholder 2">
            <a:extLst>
              <a:ext uri="{FF2B5EF4-FFF2-40B4-BE49-F238E27FC236}">
                <a16:creationId xmlns:a16="http://schemas.microsoft.com/office/drawing/2014/main" id="{580DE28B-493D-9771-D9DF-A17458225743}"/>
              </a:ext>
            </a:extLst>
          </p:cNvPr>
          <p:cNvSpPr>
            <a:spLocks noGrp="1"/>
          </p:cNvSpPr>
          <p:nvPr>
            <p:ph sz="quarter" idx="10"/>
          </p:nvPr>
        </p:nvSpPr>
        <p:spPr>
          <a:xfrm>
            <a:off x="360363" y="825662"/>
            <a:ext cx="6129335" cy="249238"/>
          </a:xfrm>
        </p:spPr>
        <p:txBody>
          <a:bodyPr/>
          <a:lstStyle/>
          <a:p>
            <a:pPr marL="0" indent="0">
              <a:buNone/>
            </a:pPr>
            <a:r>
              <a:rPr lang="en-US" sz="1400" b="1"/>
              <a:t>Denotes that an annotation should be inherited by a subtype if applied to a supertype</a:t>
            </a:r>
          </a:p>
        </p:txBody>
      </p:sp>
      <p:sp>
        <p:nvSpPr>
          <p:cNvPr id="11" name="Content Placeholder 2">
            <a:extLst>
              <a:ext uri="{FF2B5EF4-FFF2-40B4-BE49-F238E27FC236}">
                <a16:creationId xmlns:a16="http://schemas.microsoft.com/office/drawing/2014/main" id="{C0232EE7-F55A-9A65-6ACF-3EB664EF9DD4}"/>
              </a:ext>
            </a:extLst>
          </p:cNvPr>
          <p:cNvSpPr txBox="1">
            <a:spLocks/>
          </p:cNvSpPr>
          <p:nvPr/>
        </p:nvSpPr>
        <p:spPr>
          <a:xfrm>
            <a:off x="360365" y="1151605"/>
            <a:ext cx="3632992"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Does not take any arguments.</a:t>
            </a:r>
          </a:p>
        </p:txBody>
      </p:sp>
      <p:pic>
        <p:nvPicPr>
          <p:cNvPr id="6" name="Picture 5">
            <a:extLst>
              <a:ext uri="{FF2B5EF4-FFF2-40B4-BE49-F238E27FC236}">
                <a16:creationId xmlns:a16="http://schemas.microsoft.com/office/drawing/2014/main" id="{B27DD736-FD1F-8F65-1571-D6B54809C2CB}"/>
              </a:ext>
            </a:extLst>
          </p:cNvPr>
          <p:cNvPicPr>
            <a:picLocks noChangeAspect="1"/>
          </p:cNvPicPr>
          <p:nvPr/>
        </p:nvPicPr>
        <p:blipFill>
          <a:blip r:embed="rId2"/>
          <a:stretch>
            <a:fillRect/>
          </a:stretch>
        </p:blipFill>
        <p:spPr>
          <a:xfrm>
            <a:off x="5924377" y="1711143"/>
            <a:ext cx="2467319" cy="543001"/>
          </a:xfrm>
          <a:prstGeom prst="rect">
            <a:avLst/>
          </a:prstGeom>
        </p:spPr>
      </p:pic>
      <p:sp>
        <p:nvSpPr>
          <p:cNvPr id="13" name="Content Placeholder 2">
            <a:extLst>
              <a:ext uri="{FF2B5EF4-FFF2-40B4-BE49-F238E27FC236}">
                <a16:creationId xmlns:a16="http://schemas.microsoft.com/office/drawing/2014/main" id="{4285933A-2B2B-5ABA-7AA0-42B38007D9AC}"/>
              </a:ext>
            </a:extLst>
          </p:cNvPr>
          <p:cNvSpPr txBox="1">
            <a:spLocks/>
          </p:cNvSpPr>
          <p:nvPr/>
        </p:nvSpPr>
        <p:spPr>
          <a:xfrm>
            <a:off x="360364" y="4235035"/>
            <a:ext cx="6483349"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i="1"/>
              <a:t>@Inherited annotation is a meta-annotation, it can be used to annotate other annotations.</a:t>
            </a:r>
          </a:p>
        </p:txBody>
      </p:sp>
      <p:pic>
        <p:nvPicPr>
          <p:cNvPr id="5" name="Picture 4">
            <a:extLst>
              <a:ext uri="{FF2B5EF4-FFF2-40B4-BE49-F238E27FC236}">
                <a16:creationId xmlns:a16="http://schemas.microsoft.com/office/drawing/2014/main" id="{05003413-B97D-D930-B6B1-E6EA93B393C7}"/>
              </a:ext>
            </a:extLst>
          </p:cNvPr>
          <p:cNvPicPr>
            <a:picLocks noChangeAspect="1"/>
          </p:cNvPicPr>
          <p:nvPr/>
        </p:nvPicPr>
        <p:blipFill>
          <a:blip r:embed="rId3"/>
          <a:stretch>
            <a:fillRect/>
          </a:stretch>
        </p:blipFill>
        <p:spPr>
          <a:xfrm>
            <a:off x="432928" y="1934039"/>
            <a:ext cx="4674854" cy="1756448"/>
          </a:xfrm>
          <a:prstGeom prst="rect">
            <a:avLst/>
          </a:prstGeom>
        </p:spPr>
      </p:pic>
    </p:spTree>
    <p:extLst>
      <p:ext uri="{BB962C8B-B14F-4D97-AF65-F5344CB8AC3E}">
        <p14:creationId xmlns:p14="http://schemas.microsoft.com/office/powerpoint/2010/main" val="766086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398B-B55F-AC6E-38A5-E2AE0EE21582}"/>
              </a:ext>
            </a:extLst>
          </p:cNvPr>
          <p:cNvSpPr>
            <a:spLocks noGrp="1"/>
          </p:cNvSpPr>
          <p:nvPr>
            <p:ph type="title"/>
          </p:nvPr>
        </p:nvSpPr>
        <p:spPr/>
        <p:txBody>
          <a:bodyPr/>
          <a:lstStyle/>
          <a:p>
            <a:r>
              <a:rPr lang="en-US"/>
              <a:t>@Documented</a:t>
            </a:r>
          </a:p>
        </p:txBody>
      </p:sp>
      <p:sp>
        <p:nvSpPr>
          <p:cNvPr id="3" name="Content Placeholder 2">
            <a:extLst>
              <a:ext uri="{FF2B5EF4-FFF2-40B4-BE49-F238E27FC236}">
                <a16:creationId xmlns:a16="http://schemas.microsoft.com/office/drawing/2014/main" id="{580DE28B-493D-9771-D9DF-A17458225743}"/>
              </a:ext>
            </a:extLst>
          </p:cNvPr>
          <p:cNvSpPr>
            <a:spLocks noGrp="1"/>
          </p:cNvSpPr>
          <p:nvPr>
            <p:ph sz="quarter" idx="10"/>
          </p:nvPr>
        </p:nvSpPr>
        <p:spPr>
          <a:xfrm>
            <a:off x="360363" y="825662"/>
            <a:ext cx="6129335" cy="249238"/>
          </a:xfrm>
        </p:spPr>
        <p:txBody>
          <a:bodyPr/>
          <a:lstStyle/>
          <a:p>
            <a:pPr marL="0" indent="0">
              <a:buNone/>
            </a:pPr>
            <a:r>
              <a:rPr lang="en-US" sz="1400" b="1"/>
              <a:t>Used to ensure that our custom annotations are shown in the documentation</a:t>
            </a:r>
          </a:p>
        </p:txBody>
      </p:sp>
      <p:sp>
        <p:nvSpPr>
          <p:cNvPr id="11" name="Content Placeholder 2">
            <a:extLst>
              <a:ext uri="{FF2B5EF4-FFF2-40B4-BE49-F238E27FC236}">
                <a16:creationId xmlns:a16="http://schemas.microsoft.com/office/drawing/2014/main" id="{C0232EE7-F55A-9A65-6ACF-3EB664EF9DD4}"/>
              </a:ext>
            </a:extLst>
          </p:cNvPr>
          <p:cNvSpPr txBox="1">
            <a:spLocks/>
          </p:cNvSpPr>
          <p:nvPr/>
        </p:nvSpPr>
        <p:spPr>
          <a:xfrm>
            <a:off x="360365" y="1151605"/>
            <a:ext cx="3632992"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Does not take any arguments.</a:t>
            </a:r>
          </a:p>
        </p:txBody>
      </p:sp>
      <p:sp>
        <p:nvSpPr>
          <p:cNvPr id="10" name="Content Placeholder 2">
            <a:extLst>
              <a:ext uri="{FF2B5EF4-FFF2-40B4-BE49-F238E27FC236}">
                <a16:creationId xmlns:a16="http://schemas.microsoft.com/office/drawing/2014/main" id="{86755D59-7E63-FE2C-2024-1E834136883B}"/>
              </a:ext>
            </a:extLst>
          </p:cNvPr>
          <p:cNvSpPr txBox="1">
            <a:spLocks/>
          </p:cNvSpPr>
          <p:nvPr/>
        </p:nvSpPr>
        <p:spPr>
          <a:xfrm>
            <a:off x="360364" y="4235035"/>
            <a:ext cx="6483349"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i="1"/>
              <a:t>@Documented annotation is a meta-annotation, it can be used to annotate other annotations.</a:t>
            </a:r>
          </a:p>
        </p:txBody>
      </p:sp>
      <p:pic>
        <p:nvPicPr>
          <p:cNvPr id="6" name="Picture 5">
            <a:extLst>
              <a:ext uri="{FF2B5EF4-FFF2-40B4-BE49-F238E27FC236}">
                <a16:creationId xmlns:a16="http://schemas.microsoft.com/office/drawing/2014/main" id="{C3C02B51-4E02-2101-6CCE-00703CE967EC}"/>
              </a:ext>
            </a:extLst>
          </p:cNvPr>
          <p:cNvPicPr>
            <a:picLocks noChangeAspect="1"/>
          </p:cNvPicPr>
          <p:nvPr/>
        </p:nvPicPr>
        <p:blipFill>
          <a:blip r:embed="rId2"/>
          <a:stretch>
            <a:fillRect/>
          </a:stretch>
        </p:blipFill>
        <p:spPr>
          <a:xfrm>
            <a:off x="360363" y="1578952"/>
            <a:ext cx="3553321" cy="1562318"/>
          </a:xfrm>
          <a:prstGeom prst="rect">
            <a:avLst/>
          </a:prstGeom>
        </p:spPr>
      </p:pic>
      <p:pic>
        <p:nvPicPr>
          <p:cNvPr id="14" name="Picture 13">
            <a:extLst>
              <a:ext uri="{FF2B5EF4-FFF2-40B4-BE49-F238E27FC236}">
                <a16:creationId xmlns:a16="http://schemas.microsoft.com/office/drawing/2014/main" id="{466997EF-6894-3F52-5170-E01ECFC0BEC0}"/>
              </a:ext>
            </a:extLst>
          </p:cNvPr>
          <p:cNvPicPr>
            <a:picLocks noChangeAspect="1"/>
          </p:cNvPicPr>
          <p:nvPr/>
        </p:nvPicPr>
        <p:blipFill>
          <a:blip r:embed="rId3"/>
          <a:stretch>
            <a:fillRect/>
          </a:stretch>
        </p:blipFill>
        <p:spPr>
          <a:xfrm>
            <a:off x="5150645" y="1489496"/>
            <a:ext cx="2578893" cy="900846"/>
          </a:xfrm>
          <a:prstGeom prst="rect">
            <a:avLst/>
          </a:prstGeom>
        </p:spPr>
      </p:pic>
      <p:pic>
        <p:nvPicPr>
          <p:cNvPr id="16" name="Picture 15">
            <a:extLst>
              <a:ext uri="{FF2B5EF4-FFF2-40B4-BE49-F238E27FC236}">
                <a16:creationId xmlns:a16="http://schemas.microsoft.com/office/drawing/2014/main" id="{EA269DA0-E63D-4312-9C77-6BAC6C4FDD81}"/>
              </a:ext>
            </a:extLst>
          </p:cNvPr>
          <p:cNvPicPr>
            <a:picLocks noChangeAspect="1"/>
          </p:cNvPicPr>
          <p:nvPr/>
        </p:nvPicPr>
        <p:blipFill>
          <a:blip r:embed="rId4"/>
          <a:stretch>
            <a:fillRect/>
          </a:stretch>
        </p:blipFill>
        <p:spPr>
          <a:xfrm>
            <a:off x="5150645" y="2821732"/>
            <a:ext cx="2285999" cy="991274"/>
          </a:xfrm>
          <a:prstGeom prst="rect">
            <a:avLst/>
          </a:prstGeom>
        </p:spPr>
      </p:pic>
      <p:sp>
        <p:nvSpPr>
          <p:cNvPr id="17" name="Content Placeholder 2">
            <a:extLst>
              <a:ext uri="{FF2B5EF4-FFF2-40B4-BE49-F238E27FC236}">
                <a16:creationId xmlns:a16="http://schemas.microsoft.com/office/drawing/2014/main" id="{DC3F730E-0D65-0AA1-7231-163B89927BB4}"/>
              </a:ext>
            </a:extLst>
          </p:cNvPr>
          <p:cNvSpPr txBox="1">
            <a:spLocks/>
          </p:cNvSpPr>
          <p:nvPr/>
        </p:nvSpPr>
        <p:spPr>
          <a:xfrm>
            <a:off x="5150645" y="1151605"/>
            <a:ext cx="3632992"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Raw:</a:t>
            </a:r>
          </a:p>
        </p:txBody>
      </p:sp>
      <p:sp>
        <p:nvSpPr>
          <p:cNvPr id="19" name="Content Placeholder 2">
            <a:extLst>
              <a:ext uri="{FF2B5EF4-FFF2-40B4-BE49-F238E27FC236}">
                <a16:creationId xmlns:a16="http://schemas.microsoft.com/office/drawing/2014/main" id="{D6110EA8-C49E-B188-3BE7-66B431760A36}"/>
              </a:ext>
            </a:extLst>
          </p:cNvPr>
          <p:cNvSpPr txBox="1">
            <a:spLocks/>
          </p:cNvSpPr>
          <p:nvPr/>
        </p:nvSpPr>
        <p:spPr>
          <a:xfrm>
            <a:off x="5150645" y="2556503"/>
            <a:ext cx="3632992"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Marked @Documented:</a:t>
            </a:r>
          </a:p>
        </p:txBody>
      </p:sp>
    </p:spTree>
    <p:extLst>
      <p:ext uri="{BB962C8B-B14F-4D97-AF65-F5344CB8AC3E}">
        <p14:creationId xmlns:p14="http://schemas.microsoft.com/office/powerpoint/2010/main" val="60659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398B-B55F-AC6E-38A5-E2AE0EE21582}"/>
              </a:ext>
            </a:extLst>
          </p:cNvPr>
          <p:cNvSpPr>
            <a:spLocks noGrp="1"/>
          </p:cNvSpPr>
          <p:nvPr>
            <p:ph type="title"/>
          </p:nvPr>
        </p:nvSpPr>
        <p:spPr/>
        <p:txBody>
          <a:bodyPr/>
          <a:lstStyle/>
          <a:p>
            <a:r>
              <a:rPr lang="en-US"/>
              <a:t>@Deprecated</a:t>
            </a:r>
          </a:p>
        </p:txBody>
      </p:sp>
      <p:sp>
        <p:nvSpPr>
          <p:cNvPr id="3" name="Content Placeholder 2">
            <a:extLst>
              <a:ext uri="{FF2B5EF4-FFF2-40B4-BE49-F238E27FC236}">
                <a16:creationId xmlns:a16="http://schemas.microsoft.com/office/drawing/2014/main" id="{580DE28B-493D-9771-D9DF-A17458225743}"/>
              </a:ext>
            </a:extLst>
          </p:cNvPr>
          <p:cNvSpPr>
            <a:spLocks noGrp="1"/>
          </p:cNvSpPr>
          <p:nvPr>
            <p:ph sz="quarter" idx="10"/>
          </p:nvPr>
        </p:nvSpPr>
        <p:spPr>
          <a:xfrm>
            <a:off x="360363" y="825662"/>
            <a:ext cx="6129335" cy="249238"/>
          </a:xfrm>
        </p:spPr>
        <p:txBody>
          <a:bodyPr/>
          <a:lstStyle/>
          <a:p>
            <a:pPr marL="0" indent="0">
              <a:buNone/>
            </a:pPr>
            <a:r>
              <a:rPr lang="en-US" sz="1400" b="1"/>
              <a:t>Denotes that an annotation (or any other type) should no longer be used</a:t>
            </a:r>
          </a:p>
        </p:txBody>
      </p:sp>
      <p:sp>
        <p:nvSpPr>
          <p:cNvPr id="11" name="Content Placeholder 2">
            <a:extLst>
              <a:ext uri="{FF2B5EF4-FFF2-40B4-BE49-F238E27FC236}">
                <a16:creationId xmlns:a16="http://schemas.microsoft.com/office/drawing/2014/main" id="{C0232EE7-F55A-9A65-6ACF-3EB664EF9DD4}"/>
              </a:ext>
            </a:extLst>
          </p:cNvPr>
          <p:cNvSpPr txBox="1">
            <a:spLocks/>
          </p:cNvSpPr>
          <p:nvPr/>
        </p:nvSpPr>
        <p:spPr>
          <a:xfrm>
            <a:off x="360365" y="1151605"/>
            <a:ext cx="3632992"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Does not take any arguments.</a:t>
            </a:r>
          </a:p>
        </p:txBody>
      </p:sp>
      <p:sp>
        <p:nvSpPr>
          <p:cNvPr id="9" name="TextBox 8">
            <a:extLst>
              <a:ext uri="{FF2B5EF4-FFF2-40B4-BE49-F238E27FC236}">
                <a16:creationId xmlns:a16="http://schemas.microsoft.com/office/drawing/2014/main" id="{E0C5B8AB-431A-6EAB-CA2F-ABB37A3BF4FE}"/>
              </a:ext>
            </a:extLst>
          </p:cNvPr>
          <p:cNvSpPr txBox="1"/>
          <p:nvPr/>
        </p:nvSpPr>
        <p:spPr>
          <a:xfrm>
            <a:off x="360362" y="1617609"/>
            <a:ext cx="5568951" cy="1754326"/>
          </a:xfrm>
          <a:prstGeom prst="rect">
            <a:avLst/>
          </a:prstGeom>
          <a:noFill/>
        </p:spPr>
        <p:txBody>
          <a:bodyPr wrap="square">
            <a:spAutoFit/>
          </a:bodyPr>
          <a:lstStyle/>
          <a:p>
            <a:pPr algn="just" fontAlgn="base"/>
            <a:r>
              <a:rPr lang="en-US" sz="1200" dirty="0">
                <a:solidFill>
                  <a:srgbClr val="273239"/>
                </a:solidFill>
                <a:latin typeface="Calibri Light (Headings)"/>
              </a:rPr>
              <a:t>Instead of breaking the backward compatibility of the project's API, we can tag these elements with the @Deprecated annotation.</a:t>
            </a:r>
          </a:p>
          <a:p>
            <a:pPr algn="just" fontAlgn="base"/>
            <a:endParaRPr lang="en-US" sz="1200" dirty="0">
              <a:solidFill>
                <a:srgbClr val="273239"/>
              </a:solidFill>
              <a:latin typeface="Calibri Light (Headings)"/>
            </a:endParaRPr>
          </a:p>
          <a:p>
            <a:pPr algn="just" fontAlgn="base"/>
            <a:r>
              <a:rPr lang="en-US" sz="1200">
                <a:solidFill>
                  <a:srgbClr val="273239"/>
                </a:solidFill>
                <a:latin typeface="Calibri Light (Headings)"/>
              </a:rPr>
              <a:t>What can be marked as @Deprecated</a:t>
            </a:r>
          </a:p>
          <a:p>
            <a:pPr algn="just" fontAlgn="base">
              <a:buFont typeface="+mj-lt"/>
              <a:buAutoNum type="arabicPeriod"/>
            </a:pPr>
            <a:r>
              <a:rPr lang="en-US" sz="1200">
                <a:solidFill>
                  <a:srgbClr val="273239"/>
                </a:solidFill>
                <a:latin typeface="Calibri Light (Headings)"/>
              </a:rPr>
              <a:t> I</a:t>
            </a:r>
            <a:r>
              <a:rPr lang="en-US" sz="1200" b="0" i="0">
                <a:solidFill>
                  <a:srgbClr val="273239"/>
                </a:solidFill>
                <a:effectLst/>
                <a:latin typeface="Calibri Light (Headings)"/>
              </a:rPr>
              <a:t>nterface</a:t>
            </a:r>
          </a:p>
          <a:p>
            <a:pPr algn="just" fontAlgn="base">
              <a:buFont typeface="+mj-lt"/>
              <a:buAutoNum type="arabicPeriod"/>
            </a:pPr>
            <a:r>
              <a:rPr lang="en-US" sz="1200" b="0" i="0">
                <a:solidFill>
                  <a:srgbClr val="273239"/>
                </a:solidFill>
                <a:effectLst/>
                <a:latin typeface="Calibri Light (Headings)"/>
              </a:rPr>
              <a:t> Class</a:t>
            </a:r>
          </a:p>
          <a:p>
            <a:pPr algn="just" fontAlgn="base">
              <a:buFont typeface="+mj-lt"/>
              <a:buAutoNum type="arabicPeriod"/>
            </a:pPr>
            <a:r>
              <a:rPr lang="en-US" sz="1200" b="0" i="0">
                <a:solidFill>
                  <a:srgbClr val="273239"/>
                </a:solidFill>
                <a:effectLst/>
                <a:latin typeface="Calibri Light (Headings)"/>
              </a:rPr>
              <a:t> Method</a:t>
            </a:r>
          </a:p>
          <a:p>
            <a:pPr algn="just" fontAlgn="base">
              <a:buFont typeface="+mj-lt"/>
              <a:buAutoNum type="arabicPeriod"/>
            </a:pPr>
            <a:r>
              <a:rPr lang="en-US" sz="1200" b="0" i="0">
                <a:solidFill>
                  <a:srgbClr val="273239"/>
                </a:solidFill>
                <a:effectLst/>
                <a:latin typeface="Calibri Light (Headings)"/>
              </a:rPr>
              <a:t> Member variable</a:t>
            </a:r>
          </a:p>
          <a:p>
            <a:pPr algn="just" fontAlgn="base">
              <a:buFont typeface="+mj-lt"/>
              <a:buAutoNum type="arabicPeriod"/>
            </a:pPr>
            <a:r>
              <a:rPr lang="en-US" sz="1200" b="0" i="0">
                <a:solidFill>
                  <a:srgbClr val="273239"/>
                </a:solidFill>
                <a:effectLst/>
                <a:latin typeface="Calibri Light (Headings)"/>
              </a:rPr>
              <a:t> Constructor</a:t>
            </a:r>
          </a:p>
        </p:txBody>
      </p:sp>
      <p:sp>
        <p:nvSpPr>
          <p:cNvPr id="10" name="Content Placeholder 2">
            <a:extLst>
              <a:ext uri="{FF2B5EF4-FFF2-40B4-BE49-F238E27FC236}">
                <a16:creationId xmlns:a16="http://schemas.microsoft.com/office/drawing/2014/main" id="{86755D59-7E63-FE2C-2024-1E834136883B}"/>
              </a:ext>
            </a:extLst>
          </p:cNvPr>
          <p:cNvSpPr txBox="1">
            <a:spLocks/>
          </p:cNvSpPr>
          <p:nvPr/>
        </p:nvSpPr>
        <p:spPr>
          <a:xfrm>
            <a:off x="360364" y="4235035"/>
            <a:ext cx="6483349"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i="1"/>
              <a:t>@Deprecated annotation is a meta-annotation, it can be used to annotate other annotations.</a:t>
            </a:r>
          </a:p>
        </p:txBody>
      </p:sp>
      <p:pic>
        <p:nvPicPr>
          <p:cNvPr id="5" name="Picture 4">
            <a:extLst>
              <a:ext uri="{FF2B5EF4-FFF2-40B4-BE49-F238E27FC236}">
                <a16:creationId xmlns:a16="http://schemas.microsoft.com/office/drawing/2014/main" id="{CCFC37F3-D7D7-5864-26FE-54D9B77AC7A9}"/>
              </a:ext>
            </a:extLst>
          </p:cNvPr>
          <p:cNvPicPr>
            <a:picLocks noChangeAspect="1"/>
          </p:cNvPicPr>
          <p:nvPr/>
        </p:nvPicPr>
        <p:blipFill>
          <a:blip r:embed="rId2"/>
          <a:stretch>
            <a:fillRect/>
          </a:stretch>
        </p:blipFill>
        <p:spPr>
          <a:xfrm>
            <a:off x="6338731" y="863745"/>
            <a:ext cx="2238687" cy="1390844"/>
          </a:xfrm>
          <a:prstGeom prst="rect">
            <a:avLst/>
          </a:prstGeom>
        </p:spPr>
      </p:pic>
      <p:pic>
        <p:nvPicPr>
          <p:cNvPr id="7" name="Picture 6">
            <a:extLst>
              <a:ext uri="{FF2B5EF4-FFF2-40B4-BE49-F238E27FC236}">
                <a16:creationId xmlns:a16="http://schemas.microsoft.com/office/drawing/2014/main" id="{514B2859-B5C9-ED7B-5E3A-4B7AC721EE09}"/>
              </a:ext>
            </a:extLst>
          </p:cNvPr>
          <p:cNvPicPr>
            <a:picLocks noChangeAspect="1"/>
          </p:cNvPicPr>
          <p:nvPr/>
        </p:nvPicPr>
        <p:blipFill>
          <a:blip r:embed="rId3"/>
          <a:stretch>
            <a:fillRect/>
          </a:stretch>
        </p:blipFill>
        <p:spPr>
          <a:xfrm>
            <a:off x="6338731" y="2310860"/>
            <a:ext cx="2455289" cy="2173413"/>
          </a:xfrm>
          <a:prstGeom prst="rect">
            <a:avLst/>
          </a:prstGeom>
        </p:spPr>
      </p:pic>
    </p:spTree>
    <p:extLst>
      <p:ext uri="{BB962C8B-B14F-4D97-AF65-F5344CB8AC3E}">
        <p14:creationId xmlns:p14="http://schemas.microsoft.com/office/powerpoint/2010/main" val="831652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398B-B55F-AC6E-38A5-E2AE0EE21582}"/>
              </a:ext>
            </a:extLst>
          </p:cNvPr>
          <p:cNvSpPr>
            <a:spLocks noGrp="1"/>
          </p:cNvSpPr>
          <p:nvPr>
            <p:ph type="title"/>
          </p:nvPr>
        </p:nvSpPr>
        <p:spPr/>
        <p:txBody>
          <a:bodyPr/>
          <a:lstStyle/>
          <a:p>
            <a:r>
              <a:rPr lang="en-US"/>
              <a:t>@Repeatable</a:t>
            </a:r>
          </a:p>
        </p:txBody>
      </p:sp>
      <p:sp>
        <p:nvSpPr>
          <p:cNvPr id="3" name="Content Placeholder 2">
            <a:extLst>
              <a:ext uri="{FF2B5EF4-FFF2-40B4-BE49-F238E27FC236}">
                <a16:creationId xmlns:a16="http://schemas.microsoft.com/office/drawing/2014/main" id="{580DE28B-493D-9771-D9DF-A17458225743}"/>
              </a:ext>
            </a:extLst>
          </p:cNvPr>
          <p:cNvSpPr>
            <a:spLocks noGrp="1"/>
          </p:cNvSpPr>
          <p:nvPr>
            <p:ph sz="quarter" idx="10"/>
          </p:nvPr>
        </p:nvSpPr>
        <p:spPr>
          <a:xfrm>
            <a:off x="360363" y="825662"/>
            <a:ext cx="6129335" cy="249238"/>
          </a:xfrm>
        </p:spPr>
        <p:txBody>
          <a:bodyPr/>
          <a:lstStyle/>
          <a:p>
            <a:pPr marL="0" indent="0">
              <a:buNone/>
            </a:pPr>
            <a:r>
              <a:rPr lang="en-US" sz="1400" b="1"/>
              <a:t>Denotes that an annotation can be applied multiple times in the same context</a:t>
            </a:r>
          </a:p>
        </p:txBody>
      </p:sp>
      <p:sp>
        <p:nvSpPr>
          <p:cNvPr id="8" name="Content Placeholder 2">
            <a:extLst>
              <a:ext uri="{FF2B5EF4-FFF2-40B4-BE49-F238E27FC236}">
                <a16:creationId xmlns:a16="http://schemas.microsoft.com/office/drawing/2014/main" id="{46EBC15E-AAB5-9282-9860-26FD5EC9DF9A}"/>
              </a:ext>
            </a:extLst>
          </p:cNvPr>
          <p:cNvSpPr txBox="1">
            <a:spLocks/>
          </p:cNvSpPr>
          <p:nvPr/>
        </p:nvSpPr>
        <p:spPr>
          <a:xfrm>
            <a:off x="360364" y="4235035"/>
            <a:ext cx="6483349"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i="1"/>
              <a:t>@Repeatable annotation is a meta-annotation, it can be used to annotate other annotations.</a:t>
            </a:r>
          </a:p>
        </p:txBody>
      </p:sp>
      <p:sp>
        <p:nvSpPr>
          <p:cNvPr id="11" name="Content Placeholder 2">
            <a:extLst>
              <a:ext uri="{FF2B5EF4-FFF2-40B4-BE49-F238E27FC236}">
                <a16:creationId xmlns:a16="http://schemas.microsoft.com/office/drawing/2014/main" id="{C0232EE7-F55A-9A65-6ACF-3EB664EF9DD4}"/>
              </a:ext>
            </a:extLst>
          </p:cNvPr>
          <p:cNvSpPr txBox="1">
            <a:spLocks/>
          </p:cNvSpPr>
          <p:nvPr/>
        </p:nvSpPr>
        <p:spPr>
          <a:xfrm>
            <a:off x="360365" y="1151605"/>
            <a:ext cx="3632992"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Takes CLASS as its only argument</a:t>
            </a:r>
          </a:p>
        </p:txBody>
      </p:sp>
      <p:pic>
        <p:nvPicPr>
          <p:cNvPr id="6" name="Picture 5">
            <a:extLst>
              <a:ext uri="{FF2B5EF4-FFF2-40B4-BE49-F238E27FC236}">
                <a16:creationId xmlns:a16="http://schemas.microsoft.com/office/drawing/2014/main" id="{32EA157B-3DC6-B94E-C726-38BC013E0DDA}"/>
              </a:ext>
            </a:extLst>
          </p:cNvPr>
          <p:cNvPicPr>
            <a:picLocks noChangeAspect="1"/>
          </p:cNvPicPr>
          <p:nvPr/>
        </p:nvPicPr>
        <p:blipFill>
          <a:blip r:embed="rId2"/>
          <a:stretch>
            <a:fillRect/>
          </a:stretch>
        </p:blipFill>
        <p:spPr>
          <a:xfrm>
            <a:off x="3643313" y="1280901"/>
            <a:ext cx="2743583" cy="362001"/>
          </a:xfrm>
          <a:prstGeom prst="rect">
            <a:avLst/>
          </a:prstGeom>
        </p:spPr>
      </p:pic>
      <p:pic>
        <p:nvPicPr>
          <p:cNvPr id="14" name="Picture 13">
            <a:extLst>
              <a:ext uri="{FF2B5EF4-FFF2-40B4-BE49-F238E27FC236}">
                <a16:creationId xmlns:a16="http://schemas.microsoft.com/office/drawing/2014/main" id="{7A75DD24-D781-7442-8462-43E44582A3C7}"/>
              </a:ext>
            </a:extLst>
          </p:cNvPr>
          <p:cNvPicPr>
            <a:picLocks noChangeAspect="1"/>
          </p:cNvPicPr>
          <p:nvPr/>
        </p:nvPicPr>
        <p:blipFill>
          <a:blip r:embed="rId3"/>
          <a:stretch>
            <a:fillRect/>
          </a:stretch>
        </p:blipFill>
        <p:spPr>
          <a:xfrm>
            <a:off x="3643313" y="2146484"/>
            <a:ext cx="2391109" cy="781159"/>
          </a:xfrm>
          <a:prstGeom prst="rect">
            <a:avLst/>
          </a:prstGeom>
        </p:spPr>
      </p:pic>
      <p:pic>
        <p:nvPicPr>
          <p:cNvPr id="5" name="Picture 4">
            <a:extLst>
              <a:ext uri="{FF2B5EF4-FFF2-40B4-BE49-F238E27FC236}">
                <a16:creationId xmlns:a16="http://schemas.microsoft.com/office/drawing/2014/main" id="{91D999E6-C682-708E-8524-C796F94F9BE7}"/>
              </a:ext>
            </a:extLst>
          </p:cNvPr>
          <p:cNvPicPr>
            <a:picLocks noChangeAspect="1"/>
          </p:cNvPicPr>
          <p:nvPr/>
        </p:nvPicPr>
        <p:blipFill>
          <a:blip r:embed="rId4"/>
          <a:stretch>
            <a:fillRect/>
          </a:stretch>
        </p:blipFill>
        <p:spPr>
          <a:xfrm>
            <a:off x="3643313" y="3117576"/>
            <a:ext cx="5398436" cy="992411"/>
          </a:xfrm>
          <a:prstGeom prst="rect">
            <a:avLst/>
          </a:prstGeom>
        </p:spPr>
      </p:pic>
      <p:pic>
        <p:nvPicPr>
          <p:cNvPr id="9" name="Picture 8">
            <a:extLst>
              <a:ext uri="{FF2B5EF4-FFF2-40B4-BE49-F238E27FC236}">
                <a16:creationId xmlns:a16="http://schemas.microsoft.com/office/drawing/2014/main" id="{3E54DADA-E7F3-534E-CB13-5F3A958A6397}"/>
              </a:ext>
            </a:extLst>
          </p:cNvPr>
          <p:cNvPicPr>
            <a:picLocks noChangeAspect="1"/>
          </p:cNvPicPr>
          <p:nvPr/>
        </p:nvPicPr>
        <p:blipFill>
          <a:blip r:embed="rId5"/>
          <a:stretch>
            <a:fillRect/>
          </a:stretch>
        </p:blipFill>
        <p:spPr>
          <a:xfrm>
            <a:off x="3643313" y="1654686"/>
            <a:ext cx="1328737" cy="525013"/>
          </a:xfrm>
          <a:prstGeom prst="rect">
            <a:avLst/>
          </a:prstGeom>
        </p:spPr>
      </p:pic>
    </p:spTree>
    <p:extLst>
      <p:ext uri="{BB962C8B-B14F-4D97-AF65-F5344CB8AC3E}">
        <p14:creationId xmlns:p14="http://schemas.microsoft.com/office/powerpoint/2010/main" val="2422068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398B-B55F-AC6E-38A5-E2AE0EE21582}"/>
              </a:ext>
            </a:extLst>
          </p:cNvPr>
          <p:cNvSpPr>
            <a:spLocks noGrp="1"/>
          </p:cNvSpPr>
          <p:nvPr>
            <p:ph type="title"/>
          </p:nvPr>
        </p:nvSpPr>
        <p:spPr/>
        <p:txBody>
          <a:bodyPr/>
          <a:lstStyle/>
          <a:p>
            <a:r>
              <a:rPr lang="en-US" dirty="0"/>
              <a:t>Creating a custom annotation</a:t>
            </a:r>
          </a:p>
        </p:txBody>
      </p:sp>
      <p:sp>
        <p:nvSpPr>
          <p:cNvPr id="11" name="Content Placeholder 2">
            <a:extLst>
              <a:ext uri="{FF2B5EF4-FFF2-40B4-BE49-F238E27FC236}">
                <a16:creationId xmlns:a16="http://schemas.microsoft.com/office/drawing/2014/main" id="{C0232EE7-F55A-9A65-6ACF-3EB664EF9DD4}"/>
              </a:ext>
            </a:extLst>
          </p:cNvPr>
          <p:cNvSpPr txBox="1">
            <a:spLocks/>
          </p:cNvSpPr>
          <p:nvPr/>
        </p:nvSpPr>
        <p:spPr>
          <a:xfrm>
            <a:off x="360365" y="1151605"/>
            <a:ext cx="3632992"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1) Declare it using the @interface keyword</a:t>
            </a:r>
          </a:p>
        </p:txBody>
      </p:sp>
      <p:pic>
        <p:nvPicPr>
          <p:cNvPr id="9" name="Picture 8">
            <a:extLst>
              <a:ext uri="{FF2B5EF4-FFF2-40B4-BE49-F238E27FC236}">
                <a16:creationId xmlns:a16="http://schemas.microsoft.com/office/drawing/2014/main" id="{C3D2728A-913C-B12E-FF7A-D45F6CE32133}"/>
              </a:ext>
            </a:extLst>
          </p:cNvPr>
          <p:cNvPicPr>
            <a:picLocks noChangeAspect="1"/>
          </p:cNvPicPr>
          <p:nvPr/>
        </p:nvPicPr>
        <p:blipFill>
          <a:blip r:embed="rId2"/>
          <a:stretch>
            <a:fillRect/>
          </a:stretch>
        </p:blipFill>
        <p:spPr>
          <a:xfrm>
            <a:off x="4286042" y="1033302"/>
            <a:ext cx="2972215" cy="485843"/>
          </a:xfrm>
          <a:prstGeom prst="rect">
            <a:avLst/>
          </a:prstGeom>
        </p:spPr>
      </p:pic>
      <p:sp>
        <p:nvSpPr>
          <p:cNvPr id="12" name="Content Placeholder 2">
            <a:extLst>
              <a:ext uri="{FF2B5EF4-FFF2-40B4-BE49-F238E27FC236}">
                <a16:creationId xmlns:a16="http://schemas.microsoft.com/office/drawing/2014/main" id="{9CCA5F56-7DFF-ECC8-B99A-FF874E6896FB}"/>
              </a:ext>
            </a:extLst>
          </p:cNvPr>
          <p:cNvSpPr txBox="1">
            <a:spLocks/>
          </p:cNvSpPr>
          <p:nvPr/>
        </p:nvSpPr>
        <p:spPr>
          <a:xfrm>
            <a:off x="360364" y="1897477"/>
            <a:ext cx="3632992"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2) Add meta-annotations (if required)</a:t>
            </a:r>
          </a:p>
        </p:txBody>
      </p:sp>
      <p:pic>
        <p:nvPicPr>
          <p:cNvPr id="13" name="Picture 12">
            <a:extLst>
              <a:ext uri="{FF2B5EF4-FFF2-40B4-BE49-F238E27FC236}">
                <a16:creationId xmlns:a16="http://schemas.microsoft.com/office/drawing/2014/main" id="{FBEF77FB-3661-68D4-A512-D9AF00B9F01C}"/>
              </a:ext>
            </a:extLst>
          </p:cNvPr>
          <p:cNvPicPr>
            <a:picLocks noChangeAspect="1"/>
          </p:cNvPicPr>
          <p:nvPr/>
        </p:nvPicPr>
        <p:blipFill>
          <a:blip r:embed="rId3"/>
          <a:stretch>
            <a:fillRect/>
          </a:stretch>
        </p:blipFill>
        <p:spPr>
          <a:xfrm>
            <a:off x="4286042" y="1743120"/>
            <a:ext cx="3115110" cy="828791"/>
          </a:xfrm>
          <a:prstGeom prst="rect">
            <a:avLst/>
          </a:prstGeom>
        </p:spPr>
      </p:pic>
      <p:sp>
        <p:nvSpPr>
          <p:cNvPr id="15" name="Content Placeholder 2">
            <a:extLst>
              <a:ext uri="{FF2B5EF4-FFF2-40B4-BE49-F238E27FC236}">
                <a16:creationId xmlns:a16="http://schemas.microsoft.com/office/drawing/2014/main" id="{C86E6536-1669-F709-0CE0-0EAFF5F63CE7}"/>
              </a:ext>
            </a:extLst>
          </p:cNvPr>
          <p:cNvSpPr txBox="1">
            <a:spLocks/>
          </p:cNvSpPr>
          <p:nvPr/>
        </p:nvSpPr>
        <p:spPr>
          <a:xfrm>
            <a:off x="360364" y="2814729"/>
            <a:ext cx="3632992" cy="249238"/>
          </a:xfrm>
          <a:prstGeom prst="rect">
            <a:avLst/>
          </a:prstGeom>
        </p:spPr>
        <p:txBody>
          <a:bodyPr vert="horz" lIns="0" tIns="0" rIns="0" bIns="0" rtlCol="0">
            <a:noAutofit/>
          </a:bodyPr>
          <a:lstStyle>
            <a:lvl1pPr marL="171446" indent="-171446" algn="l" defTabSz="914377"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3) Add annotation fields (if required)</a:t>
            </a:r>
          </a:p>
        </p:txBody>
      </p:sp>
      <p:pic>
        <p:nvPicPr>
          <p:cNvPr id="17" name="Picture 16">
            <a:extLst>
              <a:ext uri="{FF2B5EF4-FFF2-40B4-BE49-F238E27FC236}">
                <a16:creationId xmlns:a16="http://schemas.microsoft.com/office/drawing/2014/main" id="{BBD882BD-801B-0561-D753-3F88349C690A}"/>
              </a:ext>
            </a:extLst>
          </p:cNvPr>
          <p:cNvPicPr>
            <a:picLocks noChangeAspect="1"/>
          </p:cNvPicPr>
          <p:nvPr/>
        </p:nvPicPr>
        <p:blipFill>
          <a:blip r:embed="rId4"/>
          <a:stretch>
            <a:fillRect/>
          </a:stretch>
        </p:blipFill>
        <p:spPr>
          <a:xfrm>
            <a:off x="4286042" y="2734913"/>
            <a:ext cx="3181794" cy="1057423"/>
          </a:xfrm>
          <a:prstGeom prst="rect">
            <a:avLst/>
          </a:prstGeom>
        </p:spPr>
      </p:pic>
    </p:spTree>
    <p:extLst>
      <p:ext uri="{BB962C8B-B14F-4D97-AF65-F5344CB8AC3E}">
        <p14:creationId xmlns:p14="http://schemas.microsoft.com/office/powerpoint/2010/main" val="3579754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398B-B55F-AC6E-38A5-E2AE0EE21582}"/>
              </a:ext>
            </a:extLst>
          </p:cNvPr>
          <p:cNvSpPr>
            <a:spLocks noGrp="1"/>
          </p:cNvSpPr>
          <p:nvPr>
            <p:ph type="title"/>
          </p:nvPr>
        </p:nvSpPr>
        <p:spPr>
          <a:xfrm>
            <a:off x="3325022" y="257174"/>
            <a:ext cx="3861592" cy="301752"/>
          </a:xfrm>
        </p:spPr>
        <p:txBody>
          <a:bodyPr/>
          <a:lstStyle/>
          <a:p>
            <a:r>
              <a:rPr lang="en-US"/>
              <a:t>Possible question:</a:t>
            </a:r>
          </a:p>
        </p:txBody>
      </p:sp>
      <p:sp>
        <p:nvSpPr>
          <p:cNvPr id="10" name="Title 1">
            <a:extLst>
              <a:ext uri="{FF2B5EF4-FFF2-40B4-BE49-F238E27FC236}">
                <a16:creationId xmlns:a16="http://schemas.microsoft.com/office/drawing/2014/main" id="{16D650A6-E2E6-9924-EA3B-63CDCCB70BA7}"/>
              </a:ext>
            </a:extLst>
          </p:cNvPr>
          <p:cNvSpPr txBox="1">
            <a:spLocks/>
          </p:cNvSpPr>
          <p:nvPr/>
        </p:nvSpPr>
        <p:spPr>
          <a:xfrm>
            <a:off x="1121569" y="1193007"/>
            <a:ext cx="7100887" cy="2564605"/>
          </a:xfrm>
          <a:prstGeom prst="rect">
            <a:avLst/>
          </a:prstGeom>
        </p:spPr>
        <p:txBody>
          <a:bodyPr vert="horz" wrap="none" lIns="0" tIns="45720" rIns="0" bIns="45720" rtlCol="0" anchor="ctr">
            <a:noAutofit/>
          </a:bodyPr>
          <a:lstStyle>
            <a:lvl1pPr algn="l" defTabSz="914377"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sz="2800"/>
              <a:t>How to create a custom meta-annotation?</a:t>
            </a:r>
          </a:p>
        </p:txBody>
      </p:sp>
    </p:spTree>
    <p:extLst>
      <p:ext uri="{BB962C8B-B14F-4D97-AF65-F5344CB8AC3E}">
        <p14:creationId xmlns:p14="http://schemas.microsoft.com/office/powerpoint/2010/main" val="2114853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398B-B55F-AC6E-38A5-E2AE0EE21582}"/>
              </a:ext>
            </a:extLst>
          </p:cNvPr>
          <p:cNvSpPr>
            <a:spLocks noGrp="1"/>
          </p:cNvSpPr>
          <p:nvPr>
            <p:ph type="title"/>
          </p:nvPr>
        </p:nvSpPr>
        <p:spPr/>
        <p:txBody>
          <a:bodyPr/>
          <a:lstStyle/>
          <a:p>
            <a:r>
              <a:rPr lang="en-US"/>
              <a:t>Creating a custom meta-annotation</a:t>
            </a:r>
          </a:p>
        </p:txBody>
      </p:sp>
      <p:sp>
        <p:nvSpPr>
          <p:cNvPr id="3" name="Content Placeholder 2">
            <a:extLst>
              <a:ext uri="{FF2B5EF4-FFF2-40B4-BE49-F238E27FC236}">
                <a16:creationId xmlns:a16="http://schemas.microsoft.com/office/drawing/2014/main" id="{580DE28B-493D-9771-D9DF-A17458225743}"/>
              </a:ext>
            </a:extLst>
          </p:cNvPr>
          <p:cNvSpPr>
            <a:spLocks noGrp="1"/>
          </p:cNvSpPr>
          <p:nvPr>
            <p:ph sz="quarter" idx="10"/>
          </p:nvPr>
        </p:nvSpPr>
        <p:spPr>
          <a:xfrm>
            <a:off x="360363" y="825661"/>
            <a:ext cx="7390606" cy="325943"/>
          </a:xfrm>
        </p:spPr>
        <p:txBody>
          <a:bodyPr/>
          <a:lstStyle/>
          <a:p>
            <a:pPr marL="0" indent="0">
              <a:buNone/>
            </a:pPr>
            <a:r>
              <a:rPr lang="en-US" sz="1400" b="1"/>
              <a:t>Annotation that has a target that includes </a:t>
            </a:r>
            <a:r>
              <a:rPr lang="en-US" sz="1400" b="1" dirty="0" err="1"/>
              <a:t>ElementType</a:t>
            </a:r>
            <a:r>
              <a:rPr lang="en-US" sz="1400" b="1" err="1"/>
              <a:t>.TYPE</a:t>
            </a:r>
            <a:r>
              <a:rPr lang="en-US" sz="1400" b="1"/>
              <a:t> or </a:t>
            </a:r>
            <a:r>
              <a:rPr lang="en-US" sz="1400" b="1" dirty="0" err="1"/>
              <a:t>ElementType</a:t>
            </a:r>
            <a:r>
              <a:rPr lang="en-US" sz="1400" b="1" err="1"/>
              <a:t>.ANNOTATION_TYPE</a:t>
            </a:r>
            <a:endParaRPr lang="en-US" sz="1400" b="1"/>
          </a:p>
        </p:txBody>
      </p:sp>
      <p:pic>
        <p:nvPicPr>
          <p:cNvPr id="5" name="Picture 4">
            <a:extLst>
              <a:ext uri="{FF2B5EF4-FFF2-40B4-BE49-F238E27FC236}">
                <a16:creationId xmlns:a16="http://schemas.microsoft.com/office/drawing/2014/main" id="{20AFB116-0962-0CED-9494-FCE019F5BACF}"/>
              </a:ext>
            </a:extLst>
          </p:cNvPr>
          <p:cNvPicPr>
            <a:picLocks noChangeAspect="1"/>
          </p:cNvPicPr>
          <p:nvPr/>
        </p:nvPicPr>
        <p:blipFill>
          <a:blip r:embed="rId2"/>
          <a:stretch>
            <a:fillRect/>
          </a:stretch>
        </p:blipFill>
        <p:spPr>
          <a:xfrm>
            <a:off x="745157" y="1446913"/>
            <a:ext cx="3105323" cy="3046062"/>
          </a:xfrm>
          <a:prstGeom prst="rect">
            <a:avLst/>
          </a:prstGeom>
        </p:spPr>
      </p:pic>
      <p:pic>
        <p:nvPicPr>
          <p:cNvPr id="17" name="Picture 16">
            <a:extLst>
              <a:ext uri="{FF2B5EF4-FFF2-40B4-BE49-F238E27FC236}">
                <a16:creationId xmlns:a16="http://schemas.microsoft.com/office/drawing/2014/main" id="{D95FDC5F-09EB-A26B-1522-8ABA4B34C927}"/>
              </a:ext>
            </a:extLst>
          </p:cNvPr>
          <p:cNvPicPr>
            <a:picLocks noChangeAspect="1"/>
          </p:cNvPicPr>
          <p:nvPr/>
        </p:nvPicPr>
        <p:blipFill>
          <a:blip r:embed="rId3"/>
          <a:stretch>
            <a:fillRect/>
          </a:stretch>
        </p:blipFill>
        <p:spPr>
          <a:xfrm>
            <a:off x="5293522" y="1446913"/>
            <a:ext cx="2553056" cy="1095528"/>
          </a:xfrm>
          <a:prstGeom prst="rect">
            <a:avLst/>
          </a:prstGeom>
        </p:spPr>
      </p:pic>
      <p:pic>
        <p:nvPicPr>
          <p:cNvPr id="19" name="Picture 18">
            <a:extLst>
              <a:ext uri="{FF2B5EF4-FFF2-40B4-BE49-F238E27FC236}">
                <a16:creationId xmlns:a16="http://schemas.microsoft.com/office/drawing/2014/main" id="{DEC703EC-5D63-8C5A-89D9-E15CBBB645EA}"/>
              </a:ext>
            </a:extLst>
          </p:cNvPr>
          <p:cNvPicPr>
            <a:picLocks noChangeAspect="1"/>
          </p:cNvPicPr>
          <p:nvPr/>
        </p:nvPicPr>
        <p:blipFill>
          <a:blip r:embed="rId4"/>
          <a:stretch>
            <a:fillRect/>
          </a:stretch>
        </p:blipFill>
        <p:spPr>
          <a:xfrm>
            <a:off x="5293522" y="2837750"/>
            <a:ext cx="2581635" cy="1028844"/>
          </a:xfrm>
          <a:prstGeom prst="rect">
            <a:avLst/>
          </a:prstGeom>
        </p:spPr>
      </p:pic>
    </p:spTree>
    <p:extLst>
      <p:ext uri="{BB962C8B-B14F-4D97-AF65-F5344CB8AC3E}">
        <p14:creationId xmlns:p14="http://schemas.microsoft.com/office/powerpoint/2010/main" val="1030926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62A0-D5BA-A592-237F-F85A89AFF036}"/>
              </a:ext>
            </a:extLst>
          </p:cNvPr>
          <p:cNvSpPr>
            <a:spLocks noGrp="1"/>
          </p:cNvSpPr>
          <p:nvPr>
            <p:ph type="title"/>
          </p:nvPr>
        </p:nvSpPr>
        <p:spPr>
          <a:xfrm>
            <a:off x="360365" y="228600"/>
            <a:ext cx="8426449" cy="301752"/>
          </a:xfrm>
        </p:spPr>
        <p:txBody>
          <a:bodyPr vert="horz" wrap="none" lIns="0" tIns="45720" rIns="0" bIns="45720" rtlCol="0" anchor="ctr">
            <a:normAutofit/>
          </a:bodyPr>
          <a:lstStyle/>
          <a:p>
            <a:pPr>
              <a:lnSpc>
                <a:spcPct val="90000"/>
              </a:lnSpc>
            </a:pPr>
            <a:r>
              <a:rPr lang="en-US" sz="1400"/>
              <a:t>Custom annotations from popular frameworks</a:t>
            </a:r>
            <a:endParaRPr lang="en-US" sz="1400" kern="1200" cap="none" spc="100" baseline="0">
              <a:latin typeface="+mj-lt"/>
              <a:ea typeface="+mj-ea"/>
              <a:cs typeface="+mj-cs"/>
            </a:endParaRPr>
          </a:p>
        </p:txBody>
      </p:sp>
      <p:graphicFrame>
        <p:nvGraphicFramePr>
          <p:cNvPr id="7" name="Table 7">
            <a:extLst>
              <a:ext uri="{FF2B5EF4-FFF2-40B4-BE49-F238E27FC236}">
                <a16:creationId xmlns:a16="http://schemas.microsoft.com/office/drawing/2014/main" id="{710DDC68-38DF-763D-15BB-3A501C96E0F5}"/>
              </a:ext>
            </a:extLst>
          </p:cNvPr>
          <p:cNvGraphicFramePr>
            <a:graphicFrameLocks noGrp="1"/>
          </p:cNvGraphicFramePr>
          <p:nvPr>
            <p:ph sz="quarter" idx="11"/>
            <p:extLst>
              <p:ext uri="{D42A27DB-BD31-4B8C-83A1-F6EECF244321}">
                <p14:modId xmlns:p14="http://schemas.microsoft.com/office/powerpoint/2010/main" val="2318814729"/>
              </p:ext>
            </p:extLst>
          </p:nvPr>
        </p:nvGraphicFramePr>
        <p:xfrm>
          <a:off x="141066" y="776514"/>
          <a:ext cx="8886821" cy="3621154"/>
        </p:xfrm>
        <a:graphic>
          <a:graphicData uri="http://schemas.openxmlformats.org/drawingml/2006/table">
            <a:tbl>
              <a:tblPr firstRow="1" bandRow="1">
                <a:tableStyleId>{5C22544A-7EE6-4342-B048-85BDC9FD1C3A}</a:tableStyleId>
              </a:tblPr>
              <a:tblGrid>
                <a:gridCol w="1738534">
                  <a:extLst>
                    <a:ext uri="{9D8B030D-6E8A-4147-A177-3AD203B41FA5}">
                      <a16:colId xmlns:a16="http://schemas.microsoft.com/office/drawing/2014/main" val="3133054868"/>
                    </a:ext>
                  </a:extLst>
                </a:gridCol>
                <a:gridCol w="957943">
                  <a:extLst>
                    <a:ext uri="{9D8B030D-6E8A-4147-A177-3AD203B41FA5}">
                      <a16:colId xmlns:a16="http://schemas.microsoft.com/office/drawing/2014/main" val="664187295"/>
                    </a:ext>
                  </a:extLst>
                </a:gridCol>
                <a:gridCol w="6190344">
                  <a:extLst>
                    <a:ext uri="{9D8B030D-6E8A-4147-A177-3AD203B41FA5}">
                      <a16:colId xmlns:a16="http://schemas.microsoft.com/office/drawing/2014/main" val="3735889153"/>
                    </a:ext>
                  </a:extLst>
                </a:gridCol>
              </a:tblGrid>
              <a:tr h="413683">
                <a:tc>
                  <a:txBody>
                    <a:bodyPr/>
                    <a:lstStyle/>
                    <a:p>
                      <a:r>
                        <a:rPr lang="en-US" sz="1400"/>
                        <a:t>Annotation</a:t>
                      </a:r>
                    </a:p>
                  </a:txBody>
                  <a:tcPr/>
                </a:tc>
                <a:tc>
                  <a:txBody>
                    <a:bodyPr/>
                    <a:lstStyle/>
                    <a:p>
                      <a:r>
                        <a:rPr lang="en-US" sz="1400"/>
                        <a:t>Library</a:t>
                      </a:r>
                    </a:p>
                  </a:txBody>
                  <a:tcPr/>
                </a:tc>
                <a:tc>
                  <a:txBody>
                    <a:bodyPr/>
                    <a:lstStyle/>
                    <a:p>
                      <a:r>
                        <a:rPr lang="en-US" sz="1400"/>
                        <a:t>@Target</a:t>
                      </a:r>
                    </a:p>
                  </a:txBody>
                  <a:tcPr/>
                </a:tc>
                <a:extLst>
                  <a:ext uri="{0D108BD9-81ED-4DB2-BD59-A6C34878D82A}">
                    <a16:rowId xmlns:a16="http://schemas.microsoft.com/office/drawing/2014/main" val="1842660266"/>
                  </a:ext>
                </a:extLst>
              </a:tr>
              <a:tr h="413683">
                <a:tc>
                  <a:txBody>
                    <a:bodyPr/>
                    <a:lstStyle/>
                    <a:p>
                      <a:r>
                        <a:rPr lang="en-US" sz="1400" kern="1200">
                          <a:solidFill>
                            <a:schemeClr val="dk1"/>
                          </a:solidFill>
                          <a:effectLst/>
                          <a:latin typeface="+mn-lt"/>
                          <a:ea typeface="+mn-ea"/>
                          <a:cs typeface="+mn-cs"/>
                        </a:rPr>
                        <a:t>@Component</a:t>
                      </a:r>
                      <a:endParaRPr lang="en-US" sz="1400"/>
                    </a:p>
                  </a:txBody>
                  <a:tcPr/>
                </a:tc>
                <a:tc>
                  <a:txBody>
                    <a:bodyPr/>
                    <a:lstStyle/>
                    <a:p>
                      <a:r>
                        <a:rPr lang="en-US" sz="1400"/>
                        <a:t>Spring</a:t>
                      </a:r>
                    </a:p>
                  </a:txBody>
                  <a:tcPr/>
                </a:tc>
                <a:tc>
                  <a:txBody>
                    <a:bodyPr/>
                    <a:lstStyle/>
                    <a:p>
                      <a:r>
                        <a:rPr lang="en-US" sz="1400" err="1"/>
                        <a:t>ElementType.TYPE</a:t>
                      </a:r>
                      <a:endParaRPr lang="en-US" sz="1400"/>
                    </a:p>
                  </a:txBody>
                  <a:tcPr/>
                </a:tc>
                <a:extLst>
                  <a:ext uri="{0D108BD9-81ED-4DB2-BD59-A6C34878D82A}">
                    <a16:rowId xmlns:a16="http://schemas.microsoft.com/office/drawing/2014/main" val="3839398506"/>
                  </a:ext>
                </a:extLst>
              </a:tr>
              <a:tr h="725373">
                <a:tc>
                  <a:txBody>
                    <a:bodyPr/>
                    <a:lstStyle/>
                    <a:p>
                      <a:r>
                        <a:rPr lang="en-US" sz="1400" kern="1200">
                          <a:solidFill>
                            <a:schemeClr val="dk1"/>
                          </a:solidFill>
                          <a:effectLst/>
                          <a:latin typeface="+mn-lt"/>
                          <a:ea typeface="+mn-ea"/>
                          <a:cs typeface="+mn-cs"/>
                        </a:rPr>
                        <a:t>@Autowired</a:t>
                      </a:r>
                      <a:endParaRPr lang="en-US" sz="1400"/>
                    </a:p>
                  </a:txBody>
                  <a:tcPr/>
                </a:tc>
                <a:tc>
                  <a:txBody>
                    <a:bodyPr/>
                    <a:lstStyle/>
                    <a:p>
                      <a:r>
                        <a:rPr lang="en-US" sz="1400"/>
                        <a:t>Spring</a:t>
                      </a:r>
                    </a:p>
                  </a:txBody>
                  <a:tcPr/>
                </a:tc>
                <a:tc>
                  <a:txBody>
                    <a:bodyPr/>
                    <a:lstStyle/>
                    <a:p>
                      <a:r>
                        <a:rPr lang="en-US" sz="1400" err="1"/>
                        <a:t>ElementType.CONSTRUCTOR</a:t>
                      </a:r>
                      <a:r>
                        <a:rPr lang="en-US" sz="1400"/>
                        <a:t>, </a:t>
                      </a:r>
                      <a:r>
                        <a:rPr lang="en-US" sz="1400" err="1"/>
                        <a:t>ElementType.METHOD</a:t>
                      </a:r>
                      <a:r>
                        <a:rPr lang="en-US" sz="1400"/>
                        <a:t>, </a:t>
                      </a:r>
                      <a:r>
                        <a:rPr lang="en-US" sz="1400" err="1"/>
                        <a:t>ElementType.PARAMETER</a:t>
                      </a:r>
                      <a:r>
                        <a:rPr lang="en-US" sz="1400"/>
                        <a:t>, </a:t>
                      </a:r>
                      <a:r>
                        <a:rPr lang="en-US" sz="1400" err="1"/>
                        <a:t>ElementType.FIELD</a:t>
                      </a:r>
                      <a:r>
                        <a:rPr lang="en-US" sz="1400"/>
                        <a:t>, </a:t>
                      </a:r>
                      <a:r>
                        <a:rPr lang="en-US" sz="1400" err="1"/>
                        <a:t>ElementType.ANNOTATION_TYPE</a:t>
                      </a:r>
                      <a:endParaRPr lang="en-US" sz="1400"/>
                    </a:p>
                  </a:txBody>
                  <a:tcPr/>
                </a:tc>
                <a:extLst>
                  <a:ext uri="{0D108BD9-81ED-4DB2-BD59-A6C34878D82A}">
                    <a16:rowId xmlns:a16="http://schemas.microsoft.com/office/drawing/2014/main" val="3988919263"/>
                  </a:ext>
                </a:extLst>
              </a:tr>
              <a:tr h="413683">
                <a:tc>
                  <a:txBody>
                    <a:bodyPr/>
                    <a:lstStyle/>
                    <a:p>
                      <a:r>
                        <a:rPr lang="en-US" sz="1400" kern="1200">
                          <a:solidFill>
                            <a:schemeClr val="dk1"/>
                          </a:solidFill>
                          <a:effectLst/>
                          <a:latin typeface="+mn-lt"/>
                          <a:ea typeface="+mn-ea"/>
                          <a:cs typeface="+mn-cs"/>
                        </a:rPr>
                        <a:t>@GetMapping</a:t>
                      </a:r>
                      <a:endParaRPr lang="en-US" sz="1400"/>
                    </a:p>
                  </a:txBody>
                  <a:tcPr/>
                </a:tc>
                <a:tc>
                  <a:txBody>
                    <a:bodyPr/>
                    <a:lstStyle/>
                    <a:p>
                      <a:r>
                        <a:rPr lang="en-US" sz="1400"/>
                        <a:t>Spring</a:t>
                      </a:r>
                    </a:p>
                  </a:txBody>
                  <a:tcPr/>
                </a:tc>
                <a:tc>
                  <a:txBody>
                    <a:bodyPr/>
                    <a:lstStyle/>
                    <a:p>
                      <a:r>
                        <a:rPr lang="en-US" sz="1400" err="1"/>
                        <a:t>ElementType.METHOD</a:t>
                      </a:r>
                      <a:endParaRPr lang="en-US" sz="1400"/>
                    </a:p>
                  </a:txBody>
                  <a:tcPr/>
                </a:tc>
                <a:extLst>
                  <a:ext uri="{0D108BD9-81ED-4DB2-BD59-A6C34878D82A}">
                    <a16:rowId xmlns:a16="http://schemas.microsoft.com/office/drawing/2014/main" val="500087523"/>
                  </a:ext>
                </a:extLst>
              </a:tr>
              <a:tr h="413683">
                <a:tc>
                  <a:txBody>
                    <a:bodyPr/>
                    <a:lstStyle/>
                    <a:p>
                      <a:r>
                        <a:rPr lang="en-US" sz="1400" kern="1200">
                          <a:solidFill>
                            <a:schemeClr val="dk1"/>
                          </a:solidFill>
                          <a:effectLst/>
                          <a:latin typeface="+mn-lt"/>
                          <a:ea typeface="+mn-ea"/>
                          <a:cs typeface="+mn-cs"/>
                        </a:rPr>
                        <a:t>@Controller</a:t>
                      </a:r>
                      <a:endParaRPr lang="en-US" sz="1400"/>
                    </a:p>
                  </a:txBody>
                  <a:tcPr/>
                </a:tc>
                <a:tc>
                  <a:txBody>
                    <a:bodyPr/>
                    <a:lstStyle/>
                    <a:p>
                      <a:r>
                        <a:rPr lang="en-US" sz="1400"/>
                        <a:t>Spring</a:t>
                      </a:r>
                    </a:p>
                  </a:txBody>
                  <a:tcPr/>
                </a:tc>
                <a:tc>
                  <a:txBody>
                    <a:bodyPr/>
                    <a:lstStyle/>
                    <a:p>
                      <a:r>
                        <a:rPr lang="en-US" sz="1400" err="1"/>
                        <a:t>ElementType.TYPE</a:t>
                      </a:r>
                      <a:endParaRPr lang="en-US" sz="1400"/>
                    </a:p>
                  </a:txBody>
                  <a:tcPr/>
                </a:tc>
                <a:extLst>
                  <a:ext uri="{0D108BD9-81ED-4DB2-BD59-A6C34878D82A}">
                    <a16:rowId xmlns:a16="http://schemas.microsoft.com/office/drawing/2014/main" val="3531814276"/>
                  </a:ext>
                </a:extLst>
              </a:tr>
              <a:tr h="413683">
                <a:tc>
                  <a:txBody>
                    <a:bodyPr/>
                    <a:lstStyle/>
                    <a:p>
                      <a:r>
                        <a:rPr lang="en-US" sz="1400" kern="1200">
                          <a:solidFill>
                            <a:schemeClr val="dk1"/>
                          </a:solidFill>
                          <a:effectLst/>
                          <a:latin typeface="+mn-lt"/>
                          <a:ea typeface="+mn-ea"/>
                          <a:cs typeface="+mn-cs"/>
                        </a:rPr>
                        <a:t>@Slf4j</a:t>
                      </a:r>
                      <a:endParaRPr lang="en-US" sz="1400"/>
                    </a:p>
                  </a:txBody>
                  <a:tcPr/>
                </a:tc>
                <a:tc>
                  <a:txBody>
                    <a:bodyPr/>
                    <a:lstStyle/>
                    <a:p>
                      <a:r>
                        <a:rPr lang="en-US" sz="1400"/>
                        <a:t>Lombok</a:t>
                      </a:r>
                    </a:p>
                  </a:txBody>
                  <a:tcPr/>
                </a:tc>
                <a:tc>
                  <a:txBody>
                    <a:bodyPr/>
                    <a:lstStyle/>
                    <a:p>
                      <a:r>
                        <a:rPr lang="en-US" sz="1400" err="1"/>
                        <a:t>ElementType.TYPE</a:t>
                      </a:r>
                      <a:endParaRPr lang="en-US" sz="1400"/>
                    </a:p>
                  </a:txBody>
                  <a:tcPr/>
                </a:tc>
                <a:extLst>
                  <a:ext uri="{0D108BD9-81ED-4DB2-BD59-A6C34878D82A}">
                    <a16:rowId xmlns:a16="http://schemas.microsoft.com/office/drawing/2014/main" val="2638399196"/>
                  </a:ext>
                </a:extLst>
              </a:tr>
              <a:tr h="413683">
                <a:tc>
                  <a:txBody>
                    <a:bodyPr/>
                    <a:lstStyle/>
                    <a:p>
                      <a:r>
                        <a:rPr lang="en-US" sz="1400" kern="1200">
                          <a:solidFill>
                            <a:schemeClr val="dk1"/>
                          </a:solidFill>
                          <a:effectLst/>
                          <a:latin typeface="+mn-lt"/>
                          <a:ea typeface="+mn-ea"/>
                          <a:cs typeface="+mn-cs"/>
                        </a:rPr>
                        <a:t>@Getter</a:t>
                      </a:r>
                      <a:endParaRPr lang="en-US" sz="1400"/>
                    </a:p>
                  </a:txBody>
                  <a:tcPr/>
                </a:tc>
                <a:tc>
                  <a:txBody>
                    <a:bodyPr/>
                    <a:lstStyle/>
                    <a:p>
                      <a:r>
                        <a:rPr lang="en-US" sz="1400"/>
                        <a:t>Lombok</a:t>
                      </a:r>
                    </a:p>
                  </a:txBody>
                  <a:tcPr/>
                </a:tc>
                <a:tc>
                  <a:txBody>
                    <a:bodyPr/>
                    <a:lstStyle/>
                    <a:p>
                      <a:r>
                        <a:rPr lang="en-US" sz="1400" err="1"/>
                        <a:t>ElementType.FIELD</a:t>
                      </a:r>
                      <a:r>
                        <a:rPr lang="en-US" sz="1400"/>
                        <a:t>, </a:t>
                      </a:r>
                      <a:r>
                        <a:rPr lang="en-US" sz="1400" err="1"/>
                        <a:t>ElementType.TYPE</a:t>
                      </a:r>
                      <a:endParaRPr lang="en-US" sz="1400"/>
                    </a:p>
                  </a:txBody>
                  <a:tcPr/>
                </a:tc>
                <a:extLst>
                  <a:ext uri="{0D108BD9-81ED-4DB2-BD59-A6C34878D82A}">
                    <a16:rowId xmlns:a16="http://schemas.microsoft.com/office/drawing/2014/main" val="63084393"/>
                  </a:ext>
                </a:extLst>
              </a:tr>
              <a:tr h="413683">
                <a:tc>
                  <a:txBody>
                    <a:bodyPr/>
                    <a:lstStyle/>
                    <a:p>
                      <a:r>
                        <a:rPr lang="en-US" sz="1400" kern="1200">
                          <a:solidFill>
                            <a:schemeClr val="dk1"/>
                          </a:solidFill>
                          <a:effectLst/>
                          <a:latin typeface="+mn-lt"/>
                          <a:ea typeface="+mn-ea"/>
                          <a:cs typeface="+mn-cs"/>
                        </a:rPr>
                        <a:t>@AllArgsConstructor</a:t>
                      </a:r>
                      <a:endParaRPr lang="en-US" sz="1400"/>
                    </a:p>
                  </a:txBody>
                  <a:tcPr/>
                </a:tc>
                <a:tc>
                  <a:txBody>
                    <a:bodyPr/>
                    <a:lstStyle/>
                    <a:p>
                      <a:r>
                        <a:rPr lang="en-US" sz="1400"/>
                        <a:t>Lombok</a:t>
                      </a:r>
                    </a:p>
                  </a:txBody>
                  <a:tcPr/>
                </a:tc>
                <a:tc>
                  <a:txBody>
                    <a:bodyPr/>
                    <a:lstStyle/>
                    <a:p>
                      <a:r>
                        <a:rPr lang="en-US" sz="1400" err="1"/>
                        <a:t>ElementType.TYPE</a:t>
                      </a:r>
                      <a:endParaRPr lang="en-US" sz="1400"/>
                    </a:p>
                  </a:txBody>
                  <a:tcPr/>
                </a:tc>
                <a:extLst>
                  <a:ext uri="{0D108BD9-81ED-4DB2-BD59-A6C34878D82A}">
                    <a16:rowId xmlns:a16="http://schemas.microsoft.com/office/drawing/2014/main" val="3367705255"/>
                  </a:ext>
                </a:extLst>
              </a:tr>
            </a:tbl>
          </a:graphicData>
        </a:graphic>
      </p:graphicFrame>
    </p:spTree>
    <p:extLst>
      <p:ext uri="{BB962C8B-B14F-4D97-AF65-F5344CB8AC3E}">
        <p14:creationId xmlns:p14="http://schemas.microsoft.com/office/powerpoint/2010/main" val="1589429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E26ED4-7238-4712-8D6A-C4DDAF0D0F34}"/>
              </a:ext>
            </a:extLst>
          </p:cNvPr>
          <p:cNvSpPr>
            <a:spLocks noGrp="1"/>
          </p:cNvSpPr>
          <p:nvPr>
            <p:ph type="title"/>
          </p:nvPr>
        </p:nvSpPr>
        <p:spPr/>
        <p:txBody>
          <a:bodyPr/>
          <a:lstStyle/>
          <a:p>
            <a:r>
              <a:rPr lang="en-US"/>
              <a:t>Hierarchy of Annotations in Java 	</a:t>
            </a:r>
          </a:p>
        </p:txBody>
      </p:sp>
      <p:sp>
        <p:nvSpPr>
          <p:cNvPr id="3" name="Content Placeholder 2">
            <a:extLst>
              <a:ext uri="{FF2B5EF4-FFF2-40B4-BE49-F238E27FC236}">
                <a16:creationId xmlns:a16="http://schemas.microsoft.com/office/drawing/2014/main" id="{2FDFC612-5DDC-AD4C-BA3A-EB55A2181AA7}"/>
              </a:ext>
            </a:extLst>
          </p:cNvPr>
          <p:cNvSpPr>
            <a:spLocks noGrp="1"/>
          </p:cNvSpPr>
          <p:nvPr>
            <p:ph sz="quarter" idx="10"/>
          </p:nvPr>
        </p:nvSpPr>
        <p:spPr/>
        <p:txBody>
          <a:bodyPr/>
          <a:lstStyle/>
          <a:p>
            <a:endParaRPr lang="en-US"/>
          </a:p>
        </p:txBody>
      </p:sp>
      <p:sp>
        <p:nvSpPr>
          <p:cNvPr id="6" name="Content Placeholder 1">
            <a:extLst>
              <a:ext uri="{FF2B5EF4-FFF2-40B4-BE49-F238E27FC236}">
                <a16:creationId xmlns:a16="http://schemas.microsoft.com/office/drawing/2014/main" id="{97B6BAE5-31D1-FF99-D55C-152D786D8DEC}"/>
              </a:ext>
            </a:extLst>
          </p:cNvPr>
          <p:cNvSpPr txBox="1">
            <a:spLocks/>
          </p:cNvSpPr>
          <p:nvPr/>
        </p:nvSpPr>
        <p:spPr>
          <a:xfrm>
            <a:off x="357186" y="2043402"/>
            <a:ext cx="7180639" cy="1703914"/>
          </a:xfrm>
          <a:prstGeom prst="rect">
            <a:avLst/>
          </a:prstGeom>
        </p:spPr>
        <p:txBody>
          <a:bodyPr vert="horz" lIns="0" tIns="0" rIns="0" bIns="0" rtlCol="0">
            <a:noAutofit/>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endParaRPr lang="en-US"/>
          </a:p>
          <a:p>
            <a:pPr fontAlgn="base"/>
            <a:endParaRPr lang="en-US"/>
          </a:p>
        </p:txBody>
      </p:sp>
      <p:pic>
        <p:nvPicPr>
          <p:cNvPr id="7" name="Picture 2" descr="Lightbox">
            <a:extLst>
              <a:ext uri="{FF2B5EF4-FFF2-40B4-BE49-F238E27FC236}">
                <a16:creationId xmlns:a16="http://schemas.microsoft.com/office/drawing/2014/main" id="{CF299A4C-D309-F0B7-81C6-AC222B7C0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05" y="738446"/>
            <a:ext cx="8497966" cy="3790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960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ogs sitting on a rug&#10;&#10;Description automatically generated with low confidence">
            <a:extLst>
              <a:ext uri="{FF2B5EF4-FFF2-40B4-BE49-F238E27FC236}">
                <a16:creationId xmlns:a16="http://schemas.microsoft.com/office/drawing/2014/main" id="{52D2E114-B5F3-32BE-3DE4-52918F31F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1" y="69610"/>
            <a:ext cx="7459579" cy="4442232"/>
          </a:xfrm>
          <a:prstGeom prst="rect">
            <a:avLst/>
          </a:prstGeom>
        </p:spPr>
      </p:pic>
    </p:spTree>
    <p:extLst>
      <p:ext uri="{BB962C8B-B14F-4D97-AF65-F5344CB8AC3E}">
        <p14:creationId xmlns:p14="http://schemas.microsoft.com/office/powerpoint/2010/main" val="737901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62A0-D5BA-A592-237F-F85A89AFF036}"/>
              </a:ext>
            </a:extLst>
          </p:cNvPr>
          <p:cNvSpPr>
            <a:spLocks noGrp="1"/>
          </p:cNvSpPr>
          <p:nvPr>
            <p:ph type="title"/>
          </p:nvPr>
        </p:nvSpPr>
        <p:spPr>
          <a:xfrm>
            <a:off x="360365" y="228600"/>
            <a:ext cx="8426449" cy="301752"/>
          </a:xfrm>
        </p:spPr>
        <p:txBody>
          <a:bodyPr vert="horz" wrap="none" lIns="0" tIns="45720" rIns="0" bIns="45720" rtlCol="0" anchor="ctr">
            <a:normAutofit/>
          </a:bodyPr>
          <a:lstStyle/>
          <a:p>
            <a:pPr>
              <a:lnSpc>
                <a:spcPct val="90000"/>
              </a:lnSpc>
            </a:pPr>
            <a:r>
              <a:rPr lang="en-US" sz="1400" kern="1200" cap="none" spc="100" baseline="0">
                <a:latin typeface="+mj-lt"/>
                <a:ea typeface="+mj-ea"/>
                <a:cs typeface="+mj-cs"/>
              </a:rPr>
              <a:t>@Override</a:t>
            </a:r>
          </a:p>
        </p:txBody>
      </p:sp>
      <p:sp>
        <p:nvSpPr>
          <p:cNvPr id="6" name="TextBox 5">
            <a:extLst>
              <a:ext uri="{FF2B5EF4-FFF2-40B4-BE49-F238E27FC236}">
                <a16:creationId xmlns:a16="http://schemas.microsoft.com/office/drawing/2014/main" id="{F22EEA49-D5FE-8AC8-708F-7E78BC6BF20C}"/>
              </a:ext>
            </a:extLst>
          </p:cNvPr>
          <p:cNvSpPr txBox="1"/>
          <p:nvPr/>
        </p:nvSpPr>
        <p:spPr>
          <a:xfrm>
            <a:off x="159658" y="723900"/>
            <a:ext cx="2944961" cy="3311071"/>
          </a:xfrm>
          <a:prstGeom prst="rect">
            <a:avLst/>
          </a:prstGeom>
        </p:spPr>
        <p:txBody>
          <a:bodyPr vert="horz" lIns="0" tIns="0" rIns="0" bIns="0" rtlCol="0">
            <a:noAutofit/>
          </a:bodyPr>
          <a:lstStyle/>
          <a:p>
            <a:pPr defTabSz="914377"/>
            <a:r>
              <a:rPr lang="en-US" sz="1200">
                <a:latin typeface="+mj-lt"/>
              </a:rPr>
              <a:t>    Indicates that a method declaration is intended to override a method declaration in a supertype. If a method is annotated with</a:t>
            </a:r>
          </a:p>
          <a:p>
            <a:pPr defTabSz="914377"/>
            <a:r>
              <a:rPr lang="en-US" sz="1200">
                <a:latin typeface="+mj-lt"/>
              </a:rPr>
              <a:t>this annotation type compilers are required to generate an error message unless at least one of the following conditions hold:</a:t>
            </a:r>
          </a:p>
          <a:p>
            <a:pPr defTabSz="914377"/>
            <a:endParaRPr lang="en-US" sz="1200">
              <a:latin typeface="+mj-lt"/>
            </a:endParaRPr>
          </a:p>
          <a:p>
            <a:pPr defTabSz="914377"/>
            <a:r>
              <a:rPr lang="en-US" sz="1200">
                <a:latin typeface="+mj-lt"/>
              </a:rPr>
              <a:t>  1)The method does override or implement a method declared in a</a:t>
            </a:r>
          </a:p>
          <a:p>
            <a:pPr defTabSz="914377"/>
            <a:r>
              <a:rPr lang="en-US" sz="1200">
                <a:latin typeface="+mj-lt"/>
              </a:rPr>
              <a:t> supertype.</a:t>
            </a:r>
          </a:p>
          <a:p>
            <a:pPr defTabSz="914377"/>
            <a:endParaRPr lang="en-US" sz="1200">
              <a:latin typeface="+mj-lt"/>
            </a:endParaRPr>
          </a:p>
          <a:p>
            <a:pPr defTabSz="914377"/>
            <a:r>
              <a:rPr lang="en-US" sz="1200">
                <a:latin typeface="+mj-lt"/>
              </a:rPr>
              <a:t>  2) The method has a signature that is override-equivalent to that of</a:t>
            </a:r>
          </a:p>
          <a:p>
            <a:pPr defTabSz="914377"/>
            <a:r>
              <a:rPr lang="en-US" sz="1200">
                <a:latin typeface="+mj-lt"/>
              </a:rPr>
              <a:t> any public method declared in Object.</a:t>
            </a:r>
          </a:p>
          <a:p>
            <a:pPr defTabSz="914377"/>
            <a:endParaRPr lang="en-US" sz="1200">
              <a:latin typeface="+mj-lt"/>
            </a:endParaRPr>
          </a:p>
          <a:p>
            <a:pPr defTabSz="914377"/>
            <a:r>
              <a:rPr lang="en-US" sz="1200">
                <a:latin typeface="+mj-lt"/>
              </a:rPr>
              <a:t>So, if we’re implementing some interface, we should add method implementations marked with @Override</a:t>
            </a:r>
          </a:p>
        </p:txBody>
      </p:sp>
      <p:sp>
        <p:nvSpPr>
          <p:cNvPr id="12" name="Content Placeholder 11">
            <a:extLst>
              <a:ext uri="{FF2B5EF4-FFF2-40B4-BE49-F238E27FC236}">
                <a16:creationId xmlns:a16="http://schemas.microsoft.com/office/drawing/2014/main" id="{5114E2ED-D851-A808-EE18-9FBFCF74D7F5}"/>
              </a:ext>
            </a:extLst>
          </p:cNvPr>
          <p:cNvSpPr>
            <a:spLocks noGrp="1"/>
          </p:cNvSpPr>
          <p:nvPr>
            <p:ph sz="quarter" idx="11"/>
          </p:nvPr>
        </p:nvSpPr>
        <p:spPr/>
        <p:txBody>
          <a:bodyPr/>
          <a:lstStyle/>
          <a:p>
            <a:endParaRPr lang="en-US"/>
          </a:p>
        </p:txBody>
      </p:sp>
      <p:pic>
        <p:nvPicPr>
          <p:cNvPr id="14" name="Picture 13">
            <a:extLst>
              <a:ext uri="{FF2B5EF4-FFF2-40B4-BE49-F238E27FC236}">
                <a16:creationId xmlns:a16="http://schemas.microsoft.com/office/drawing/2014/main" id="{6D4B6980-71F5-10BB-4F0B-0A8C7C804359}"/>
              </a:ext>
            </a:extLst>
          </p:cNvPr>
          <p:cNvPicPr>
            <a:picLocks noChangeAspect="1"/>
          </p:cNvPicPr>
          <p:nvPr/>
        </p:nvPicPr>
        <p:blipFill>
          <a:blip r:embed="rId2"/>
          <a:stretch>
            <a:fillRect/>
          </a:stretch>
        </p:blipFill>
        <p:spPr>
          <a:xfrm>
            <a:off x="3156857" y="852544"/>
            <a:ext cx="5696708" cy="2529993"/>
          </a:xfrm>
          <a:prstGeom prst="rect">
            <a:avLst/>
          </a:prstGeom>
        </p:spPr>
      </p:pic>
    </p:spTree>
    <p:extLst>
      <p:ext uri="{BB962C8B-B14F-4D97-AF65-F5344CB8AC3E}">
        <p14:creationId xmlns:p14="http://schemas.microsoft.com/office/powerpoint/2010/main" val="344215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62A0-D5BA-A592-237F-F85A89AFF036}"/>
              </a:ext>
            </a:extLst>
          </p:cNvPr>
          <p:cNvSpPr>
            <a:spLocks noGrp="1"/>
          </p:cNvSpPr>
          <p:nvPr>
            <p:ph type="title"/>
          </p:nvPr>
        </p:nvSpPr>
        <p:spPr>
          <a:xfrm>
            <a:off x="360365" y="228600"/>
            <a:ext cx="8426449" cy="301752"/>
          </a:xfrm>
        </p:spPr>
        <p:txBody>
          <a:bodyPr vert="horz" wrap="none" lIns="0" tIns="45720" rIns="0" bIns="45720" rtlCol="0" anchor="ctr">
            <a:normAutofit/>
          </a:bodyPr>
          <a:lstStyle/>
          <a:p>
            <a:pPr>
              <a:lnSpc>
                <a:spcPct val="90000"/>
              </a:lnSpc>
            </a:pPr>
            <a:r>
              <a:rPr lang="en-US" sz="1400" kern="1200" cap="none" spc="100" baseline="0">
                <a:latin typeface="+mj-lt"/>
                <a:ea typeface="+mj-ea"/>
                <a:cs typeface="+mj-cs"/>
              </a:rPr>
              <a:t>@</a:t>
            </a:r>
            <a:r>
              <a:rPr lang="en-US" sz="1400"/>
              <a:t>Deprecated</a:t>
            </a:r>
            <a:endParaRPr lang="en-US" sz="1400" kern="1200" cap="none" spc="100" baseline="0">
              <a:latin typeface="+mj-lt"/>
              <a:ea typeface="+mj-ea"/>
              <a:cs typeface="+mj-cs"/>
            </a:endParaRPr>
          </a:p>
        </p:txBody>
      </p:sp>
      <p:sp>
        <p:nvSpPr>
          <p:cNvPr id="6" name="TextBox 5">
            <a:extLst>
              <a:ext uri="{FF2B5EF4-FFF2-40B4-BE49-F238E27FC236}">
                <a16:creationId xmlns:a16="http://schemas.microsoft.com/office/drawing/2014/main" id="{F22EEA49-D5FE-8AC8-708F-7E78BC6BF20C}"/>
              </a:ext>
            </a:extLst>
          </p:cNvPr>
          <p:cNvSpPr txBox="1"/>
          <p:nvPr/>
        </p:nvSpPr>
        <p:spPr>
          <a:xfrm>
            <a:off x="159658" y="723900"/>
            <a:ext cx="2944961" cy="3311071"/>
          </a:xfrm>
          <a:prstGeom prst="rect">
            <a:avLst/>
          </a:prstGeom>
        </p:spPr>
        <p:txBody>
          <a:bodyPr vert="horz" lIns="0" tIns="0" rIns="0" bIns="0" rtlCol="0">
            <a:noAutofit/>
          </a:bodyPr>
          <a:lstStyle/>
          <a:p>
            <a:pPr defTabSz="914377"/>
            <a:r>
              <a:rPr lang="en-US" sz="1200">
                <a:latin typeface="+mj-lt"/>
              </a:rPr>
              <a:t>    @Deprecated annotation is used for marking</a:t>
            </a:r>
          </a:p>
          <a:p>
            <a:pPr defTabSz="914377"/>
            <a:r>
              <a:rPr lang="en-US" sz="1200">
                <a:latin typeface="+mj-lt"/>
              </a:rPr>
              <a:t>API as not </a:t>
            </a:r>
            <a:r>
              <a:rPr lang="en-US" sz="1200" err="1">
                <a:latin typeface="+mj-lt"/>
              </a:rPr>
              <a:t>intented</a:t>
            </a:r>
            <a:r>
              <a:rPr lang="en-US" sz="1200">
                <a:latin typeface="+mj-lt"/>
              </a:rPr>
              <a:t> for use anymore.</a:t>
            </a:r>
          </a:p>
          <a:p>
            <a:pPr defTabSz="914377"/>
            <a:r>
              <a:rPr lang="en-US" sz="1200">
                <a:latin typeface="+mj-lt"/>
              </a:rPr>
              <a:t>Additionally, since Java 9 original implementation has got two additional fields:</a:t>
            </a:r>
          </a:p>
          <a:p>
            <a:pPr defTabSz="914377"/>
            <a:r>
              <a:rPr lang="en-US" sz="1200" b="1">
                <a:latin typeface="+mj-lt"/>
              </a:rPr>
              <a:t>since</a:t>
            </a:r>
            <a:r>
              <a:rPr lang="en-US" sz="1200">
                <a:latin typeface="+mj-lt"/>
              </a:rPr>
              <a:t> and </a:t>
            </a:r>
            <a:r>
              <a:rPr lang="en-US" sz="1200" b="1" err="1">
                <a:latin typeface="+mj-lt"/>
              </a:rPr>
              <a:t>forRemoval</a:t>
            </a:r>
            <a:r>
              <a:rPr lang="en-US" sz="1200" b="1">
                <a:latin typeface="+mj-lt"/>
              </a:rPr>
              <a:t>.</a:t>
            </a:r>
          </a:p>
          <a:p>
            <a:pPr defTabSz="914377"/>
            <a:endParaRPr lang="en-US" sz="1200" b="1">
              <a:latin typeface="+mj-lt"/>
            </a:endParaRPr>
          </a:p>
          <a:p>
            <a:pPr defTabSz="914377"/>
            <a:r>
              <a:rPr lang="en-US" sz="1200">
                <a:latin typeface="+mj-lt"/>
              </a:rPr>
              <a:t>We can see that method </a:t>
            </a:r>
            <a:r>
              <a:rPr lang="en-US" sz="1200" b="1">
                <a:latin typeface="+mj-lt"/>
              </a:rPr>
              <a:t>finalize()</a:t>
            </a:r>
            <a:r>
              <a:rPr lang="en-US" sz="1200">
                <a:latin typeface="+mj-lt"/>
              </a:rPr>
              <a:t> in </a:t>
            </a:r>
            <a:r>
              <a:rPr lang="en-US" sz="1200" b="1" err="1">
                <a:latin typeface="+mj-lt"/>
              </a:rPr>
              <a:t>FileInputStream</a:t>
            </a:r>
            <a:r>
              <a:rPr lang="en-US" sz="1200">
                <a:latin typeface="+mj-lt"/>
              </a:rPr>
              <a:t> class is marked </a:t>
            </a:r>
            <a:r>
              <a:rPr lang="en-US" sz="1200" b="1" err="1">
                <a:latin typeface="+mj-lt"/>
              </a:rPr>
              <a:t>forRemoval</a:t>
            </a:r>
            <a:endParaRPr lang="en-US" sz="1200" b="1">
              <a:latin typeface="+mj-lt"/>
            </a:endParaRPr>
          </a:p>
          <a:p>
            <a:pPr defTabSz="914377"/>
            <a:endParaRPr lang="en-US" sz="1200">
              <a:latin typeface="+mj-lt"/>
            </a:endParaRPr>
          </a:p>
          <a:p>
            <a:pPr defTabSz="914377"/>
            <a:endParaRPr lang="en-US" sz="1200">
              <a:latin typeface="+mj-lt"/>
            </a:endParaRPr>
          </a:p>
        </p:txBody>
      </p:sp>
      <p:sp>
        <p:nvSpPr>
          <p:cNvPr id="12" name="Content Placeholder 11">
            <a:extLst>
              <a:ext uri="{FF2B5EF4-FFF2-40B4-BE49-F238E27FC236}">
                <a16:creationId xmlns:a16="http://schemas.microsoft.com/office/drawing/2014/main" id="{5114E2ED-D851-A808-EE18-9FBFCF74D7F5}"/>
              </a:ext>
            </a:extLst>
          </p:cNvPr>
          <p:cNvSpPr>
            <a:spLocks noGrp="1"/>
          </p:cNvSpPr>
          <p:nvPr>
            <p:ph sz="quarter" idx="11"/>
          </p:nvPr>
        </p:nvSpPr>
        <p:spPr/>
        <p:txBody>
          <a:bodyPr/>
          <a:lstStyle/>
          <a:p>
            <a:endParaRPr lang="en-US"/>
          </a:p>
        </p:txBody>
      </p:sp>
      <p:pic>
        <p:nvPicPr>
          <p:cNvPr id="4" name="Picture 3">
            <a:extLst>
              <a:ext uri="{FF2B5EF4-FFF2-40B4-BE49-F238E27FC236}">
                <a16:creationId xmlns:a16="http://schemas.microsoft.com/office/drawing/2014/main" id="{3A6D9B21-8746-6362-2452-36D07214D646}"/>
              </a:ext>
            </a:extLst>
          </p:cNvPr>
          <p:cNvPicPr>
            <a:picLocks noChangeAspect="1"/>
          </p:cNvPicPr>
          <p:nvPr/>
        </p:nvPicPr>
        <p:blipFill>
          <a:blip r:embed="rId2"/>
          <a:stretch>
            <a:fillRect/>
          </a:stretch>
        </p:blipFill>
        <p:spPr>
          <a:xfrm>
            <a:off x="3280229" y="93436"/>
            <a:ext cx="5621437" cy="2946750"/>
          </a:xfrm>
          <a:prstGeom prst="rect">
            <a:avLst/>
          </a:prstGeom>
        </p:spPr>
      </p:pic>
      <p:pic>
        <p:nvPicPr>
          <p:cNvPr id="5" name="Picture 4">
            <a:extLst>
              <a:ext uri="{FF2B5EF4-FFF2-40B4-BE49-F238E27FC236}">
                <a16:creationId xmlns:a16="http://schemas.microsoft.com/office/drawing/2014/main" id="{A7A86BA3-0EF0-2AF2-F67D-DD0F48438716}"/>
              </a:ext>
            </a:extLst>
          </p:cNvPr>
          <p:cNvPicPr>
            <a:picLocks noChangeAspect="1"/>
          </p:cNvPicPr>
          <p:nvPr/>
        </p:nvPicPr>
        <p:blipFill>
          <a:blip r:embed="rId3"/>
          <a:stretch>
            <a:fillRect/>
          </a:stretch>
        </p:blipFill>
        <p:spPr>
          <a:xfrm>
            <a:off x="3363279" y="3074938"/>
            <a:ext cx="5538387" cy="1562375"/>
          </a:xfrm>
          <a:prstGeom prst="rect">
            <a:avLst/>
          </a:prstGeom>
        </p:spPr>
      </p:pic>
    </p:spTree>
    <p:extLst>
      <p:ext uri="{BB962C8B-B14F-4D97-AF65-F5344CB8AC3E}">
        <p14:creationId xmlns:p14="http://schemas.microsoft.com/office/powerpoint/2010/main" val="301903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62A0-D5BA-A592-237F-F85A89AFF036}"/>
              </a:ext>
            </a:extLst>
          </p:cNvPr>
          <p:cNvSpPr>
            <a:spLocks noGrp="1"/>
          </p:cNvSpPr>
          <p:nvPr>
            <p:ph type="title"/>
          </p:nvPr>
        </p:nvSpPr>
        <p:spPr>
          <a:xfrm>
            <a:off x="360365" y="228600"/>
            <a:ext cx="8426449" cy="301752"/>
          </a:xfrm>
        </p:spPr>
        <p:txBody>
          <a:bodyPr vert="horz" wrap="none" lIns="0" tIns="45720" rIns="0" bIns="45720" rtlCol="0" anchor="ctr">
            <a:normAutofit/>
          </a:bodyPr>
          <a:lstStyle/>
          <a:p>
            <a:pPr>
              <a:lnSpc>
                <a:spcPct val="90000"/>
              </a:lnSpc>
            </a:pPr>
            <a:r>
              <a:rPr lang="en-US" sz="1400" kern="1200" cap="none" spc="100" baseline="0">
                <a:latin typeface="+mj-lt"/>
                <a:ea typeface="+mj-ea"/>
                <a:cs typeface="+mj-cs"/>
              </a:rPr>
              <a:t>@SuppressWarnings	</a:t>
            </a:r>
          </a:p>
        </p:txBody>
      </p:sp>
      <p:sp>
        <p:nvSpPr>
          <p:cNvPr id="6" name="TextBox 5">
            <a:extLst>
              <a:ext uri="{FF2B5EF4-FFF2-40B4-BE49-F238E27FC236}">
                <a16:creationId xmlns:a16="http://schemas.microsoft.com/office/drawing/2014/main" id="{F22EEA49-D5FE-8AC8-708F-7E78BC6BF20C}"/>
              </a:ext>
            </a:extLst>
          </p:cNvPr>
          <p:cNvSpPr txBox="1"/>
          <p:nvPr/>
        </p:nvSpPr>
        <p:spPr>
          <a:xfrm>
            <a:off x="159658" y="723900"/>
            <a:ext cx="2944961" cy="3311071"/>
          </a:xfrm>
          <a:prstGeom prst="rect">
            <a:avLst/>
          </a:prstGeom>
        </p:spPr>
        <p:txBody>
          <a:bodyPr vert="horz" lIns="0" tIns="0" rIns="0" bIns="0" rtlCol="0">
            <a:noAutofit/>
          </a:bodyPr>
          <a:lstStyle/>
          <a:p>
            <a:pPr defTabSz="914377"/>
            <a:r>
              <a:rPr lang="en-US" sz="1200">
                <a:latin typeface="+mj-lt"/>
              </a:rPr>
              <a:t>    </a:t>
            </a:r>
            <a:r>
              <a:rPr lang="en-US" sz="1800">
                <a:effectLst/>
                <a:latin typeface="Calibri" panose="020F0502020204030204" pitchFamily="34" charset="0"/>
                <a:ea typeface="Calibri" panose="020F0502020204030204" pitchFamily="34" charset="0"/>
                <a:cs typeface="Times New Roman" panose="02020603050405020304" pitchFamily="18" charset="0"/>
              </a:rPr>
              <a:t>Although compiler warnings are useful because they can tell us that we have code with bad smell, sometimes we may want to violate these rules by purpose in case of production needs. </a:t>
            </a:r>
          </a:p>
          <a:p>
            <a:pPr defTabSz="914377"/>
            <a:endParaRPr lang="en-US" sz="1200">
              <a:latin typeface="+mj-lt"/>
            </a:endParaRPr>
          </a:p>
          <a:p>
            <a:pPr defTabSz="914377"/>
            <a:endParaRPr lang="en-US" sz="1200">
              <a:latin typeface="+mj-lt"/>
            </a:endParaRPr>
          </a:p>
        </p:txBody>
      </p:sp>
      <p:sp>
        <p:nvSpPr>
          <p:cNvPr id="12" name="Content Placeholder 11">
            <a:extLst>
              <a:ext uri="{FF2B5EF4-FFF2-40B4-BE49-F238E27FC236}">
                <a16:creationId xmlns:a16="http://schemas.microsoft.com/office/drawing/2014/main" id="{5114E2ED-D851-A808-EE18-9FBFCF74D7F5}"/>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59DE5D27-B4B5-6F52-E551-13A4CF9F4EEC}"/>
              </a:ext>
            </a:extLst>
          </p:cNvPr>
          <p:cNvPicPr>
            <a:picLocks noChangeAspect="1"/>
          </p:cNvPicPr>
          <p:nvPr/>
        </p:nvPicPr>
        <p:blipFill>
          <a:blip r:embed="rId2"/>
          <a:stretch>
            <a:fillRect/>
          </a:stretch>
        </p:blipFill>
        <p:spPr>
          <a:xfrm>
            <a:off x="3133818" y="723900"/>
            <a:ext cx="5811130" cy="3900139"/>
          </a:xfrm>
          <a:prstGeom prst="rect">
            <a:avLst/>
          </a:prstGeom>
        </p:spPr>
      </p:pic>
    </p:spTree>
    <p:extLst>
      <p:ext uri="{BB962C8B-B14F-4D97-AF65-F5344CB8AC3E}">
        <p14:creationId xmlns:p14="http://schemas.microsoft.com/office/powerpoint/2010/main" val="346975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62A0-D5BA-A592-237F-F85A89AFF036}"/>
              </a:ext>
            </a:extLst>
          </p:cNvPr>
          <p:cNvSpPr>
            <a:spLocks noGrp="1"/>
          </p:cNvSpPr>
          <p:nvPr>
            <p:ph type="title"/>
          </p:nvPr>
        </p:nvSpPr>
        <p:spPr>
          <a:xfrm>
            <a:off x="360365" y="228600"/>
            <a:ext cx="8426449" cy="301752"/>
          </a:xfrm>
        </p:spPr>
        <p:txBody>
          <a:bodyPr vert="horz" wrap="none" lIns="0" tIns="45720" rIns="0" bIns="45720" rtlCol="0" anchor="ctr">
            <a:normAutofit/>
          </a:bodyPr>
          <a:lstStyle/>
          <a:p>
            <a:pPr>
              <a:lnSpc>
                <a:spcPct val="90000"/>
              </a:lnSpc>
            </a:pPr>
            <a:r>
              <a:rPr lang="en-US" sz="1400" kern="1200" cap="none" spc="100" baseline="0">
                <a:latin typeface="+mj-lt"/>
                <a:ea typeface="+mj-ea"/>
                <a:cs typeface="+mj-cs"/>
              </a:rPr>
              <a:t>@SafeVarArgs	</a:t>
            </a:r>
          </a:p>
        </p:txBody>
      </p:sp>
      <p:sp>
        <p:nvSpPr>
          <p:cNvPr id="6" name="TextBox 5">
            <a:extLst>
              <a:ext uri="{FF2B5EF4-FFF2-40B4-BE49-F238E27FC236}">
                <a16:creationId xmlns:a16="http://schemas.microsoft.com/office/drawing/2014/main" id="{F22EEA49-D5FE-8AC8-708F-7E78BC6BF20C}"/>
              </a:ext>
            </a:extLst>
          </p:cNvPr>
          <p:cNvSpPr txBox="1"/>
          <p:nvPr/>
        </p:nvSpPr>
        <p:spPr>
          <a:xfrm>
            <a:off x="159658" y="723900"/>
            <a:ext cx="2944961" cy="3311071"/>
          </a:xfrm>
          <a:prstGeom prst="rect">
            <a:avLst/>
          </a:prstGeom>
        </p:spPr>
        <p:txBody>
          <a:bodyPr vert="horz" lIns="0" tIns="0" rIns="0" bIns="0" rtlCol="0">
            <a:noAutofit/>
          </a:bodyPr>
          <a:lstStyle/>
          <a:p>
            <a:pPr defTabSz="914377"/>
            <a:r>
              <a:rPr lang="en-US" sz="1200">
                <a:latin typeface="+mj-l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defTabSz="914377"/>
            <a:endParaRPr lang="en-US" sz="1200">
              <a:latin typeface="+mj-lt"/>
            </a:endParaRPr>
          </a:p>
          <a:p>
            <a:pPr defTabSz="914377"/>
            <a:endParaRPr lang="en-US" sz="1200">
              <a:latin typeface="+mj-lt"/>
            </a:endParaRPr>
          </a:p>
        </p:txBody>
      </p:sp>
      <p:pic>
        <p:nvPicPr>
          <p:cNvPr id="4" name="Content Placeholder 3">
            <a:extLst>
              <a:ext uri="{FF2B5EF4-FFF2-40B4-BE49-F238E27FC236}">
                <a16:creationId xmlns:a16="http://schemas.microsoft.com/office/drawing/2014/main" id="{FB553947-06BE-ABE5-A3E0-2C69CC2EA0A4}"/>
              </a:ext>
            </a:extLst>
          </p:cNvPr>
          <p:cNvPicPr>
            <a:picLocks noGrp="1" noChangeAspect="1"/>
          </p:cNvPicPr>
          <p:nvPr>
            <p:ph sz="quarter" idx="11"/>
          </p:nvPr>
        </p:nvPicPr>
        <p:blipFill>
          <a:blip r:embed="rId2"/>
          <a:stretch>
            <a:fillRect/>
          </a:stretch>
        </p:blipFill>
        <p:spPr>
          <a:xfrm>
            <a:off x="3196772" y="767987"/>
            <a:ext cx="5787570" cy="3060597"/>
          </a:xfrm>
        </p:spPr>
      </p:pic>
    </p:spTree>
    <p:extLst>
      <p:ext uri="{BB962C8B-B14F-4D97-AF65-F5344CB8AC3E}">
        <p14:creationId xmlns:p14="http://schemas.microsoft.com/office/powerpoint/2010/main" val="806581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62A0-D5BA-A592-237F-F85A89AFF036}"/>
              </a:ext>
            </a:extLst>
          </p:cNvPr>
          <p:cNvSpPr>
            <a:spLocks noGrp="1"/>
          </p:cNvSpPr>
          <p:nvPr>
            <p:ph type="title"/>
          </p:nvPr>
        </p:nvSpPr>
        <p:spPr>
          <a:xfrm>
            <a:off x="360365" y="228600"/>
            <a:ext cx="8426449" cy="301752"/>
          </a:xfrm>
        </p:spPr>
        <p:txBody>
          <a:bodyPr vert="horz" wrap="none" lIns="0" tIns="45720" rIns="0" bIns="45720" rtlCol="0" anchor="ctr">
            <a:normAutofit/>
          </a:bodyPr>
          <a:lstStyle/>
          <a:p>
            <a:pPr>
              <a:lnSpc>
                <a:spcPct val="90000"/>
              </a:lnSpc>
            </a:pPr>
            <a:r>
              <a:rPr lang="en-US" sz="1400" kern="1200" cap="none" spc="100" baseline="0">
                <a:latin typeface="+mj-lt"/>
                <a:ea typeface="+mj-ea"/>
                <a:cs typeface="+mj-cs"/>
              </a:rPr>
              <a:t>@SafeVarArgs	</a:t>
            </a:r>
          </a:p>
        </p:txBody>
      </p:sp>
      <p:sp>
        <p:nvSpPr>
          <p:cNvPr id="6" name="TextBox 5">
            <a:extLst>
              <a:ext uri="{FF2B5EF4-FFF2-40B4-BE49-F238E27FC236}">
                <a16:creationId xmlns:a16="http://schemas.microsoft.com/office/drawing/2014/main" id="{F22EEA49-D5FE-8AC8-708F-7E78BC6BF20C}"/>
              </a:ext>
            </a:extLst>
          </p:cNvPr>
          <p:cNvSpPr txBox="1"/>
          <p:nvPr/>
        </p:nvSpPr>
        <p:spPr>
          <a:xfrm>
            <a:off x="159658" y="723900"/>
            <a:ext cx="2944961" cy="3311071"/>
          </a:xfrm>
          <a:prstGeom prst="rect">
            <a:avLst/>
          </a:prstGeom>
        </p:spPr>
        <p:txBody>
          <a:bodyPr vert="horz" lIns="0" tIns="0" rIns="0" bIns="0" rtlCol="0">
            <a:noAutofit/>
          </a:bodyPr>
          <a:lstStyle/>
          <a:p>
            <a:pPr defTabSz="914377"/>
            <a:r>
              <a:rPr lang="en-US" sz="1200">
                <a:latin typeface="+mj-l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defTabSz="914377"/>
            <a:endParaRPr lang="en-US" sz="1200">
              <a:latin typeface="+mj-lt"/>
            </a:endParaRPr>
          </a:p>
          <a:p>
            <a:pPr defTabSz="914377"/>
            <a:endParaRPr lang="en-US" sz="1200">
              <a:latin typeface="+mj-lt"/>
            </a:endParaRPr>
          </a:p>
        </p:txBody>
      </p:sp>
      <p:sp>
        <p:nvSpPr>
          <p:cNvPr id="5" name="Content Placeholder 4">
            <a:extLst>
              <a:ext uri="{FF2B5EF4-FFF2-40B4-BE49-F238E27FC236}">
                <a16:creationId xmlns:a16="http://schemas.microsoft.com/office/drawing/2014/main" id="{9A2E8BCE-71D3-BBF2-0128-97C6BFF4BF02}"/>
              </a:ext>
            </a:extLst>
          </p:cNvPr>
          <p:cNvSpPr>
            <a:spLocks noGrp="1"/>
          </p:cNvSpPr>
          <p:nvPr>
            <p:ph sz="quarter" idx="11"/>
          </p:nvPr>
        </p:nvSpPr>
        <p:spPr/>
        <p:txBody>
          <a:bodyPr/>
          <a:lstStyle/>
          <a:p>
            <a:endParaRPr lang="en-US"/>
          </a:p>
        </p:txBody>
      </p:sp>
      <p:pic>
        <p:nvPicPr>
          <p:cNvPr id="8" name="Picture 7">
            <a:extLst>
              <a:ext uri="{FF2B5EF4-FFF2-40B4-BE49-F238E27FC236}">
                <a16:creationId xmlns:a16="http://schemas.microsoft.com/office/drawing/2014/main" id="{455A1BC5-BF1C-2A7D-7CD2-398AF73A4BC2}"/>
              </a:ext>
            </a:extLst>
          </p:cNvPr>
          <p:cNvPicPr>
            <a:picLocks noChangeAspect="1"/>
          </p:cNvPicPr>
          <p:nvPr/>
        </p:nvPicPr>
        <p:blipFill>
          <a:blip r:embed="rId2"/>
          <a:stretch>
            <a:fillRect/>
          </a:stretch>
        </p:blipFill>
        <p:spPr>
          <a:xfrm>
            <a:off x="277758" y="723899"/>
            <a:ext cx="8706584" cy="3804557"/>
          </a:xfrm>
          <a:prstGeom prst="rect">
            <a:avLst/>
          </a:prstGeom>
        </p:spPr>
      </p:pic>
    </p:spTree>
    <p:extLst>
      <p:ext uri="{BB962C8B-B14F-4D97-AF65-F5344CB8AC3E}">
        <p14:creationId xmlns:p14="http://schemas.microsoft.com/office/powerpoint/2010/main" val="2460812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62A0-D5BA-A592-237F-F85A89AFF036}"/>
              </a:ext>
            </a:extLst>
          </p:cNvPr>
          <p:cNvSpPr>
            <a:spLocks noGrp="1"/>
          </p:cNvSpPr>
          <p:nvPr>
            <p:ph type="title"/>
          </p:nvPr>
        </p:nvSpPr>
        <p:spPr>
          <a:xfrm>
            <a:off x="360365" y="228600"/>
            <a:ext cx="8426449" cy="301752"/>
          </a:xfrm>
        </p:spPr>
        <p:txBody>
          <a:bodyPr vert="horz" wrap="none" lIns="0" tIns="45720" rIns="0" bIns="45720" rtlCol="0" anchor="ctr">
            <a:normAutofit/>
          </a:bodyPr>
          <a:lstStyle/>
          <a:p>
            <a:pPr>
              <a:lnSpc>
                <a:spcPct val="90000"/>
              </a:lnSpc>
            </a:pPr>
            <a:r>
              <a:rPr lang="en-US" sz="1400" kern="1200" cap="none" spc="100" baseline="0">
                <a:latin typeface="+mj-lt"/>
                <a:ea typeface="+mj-ea"/>
                <a:cs typeface="+mj-cs"/>
              </a:rPr>
              <a:t>@FunctionalInterface	</a:t>
            </a:r>
          </a:p>
        </p:txBody>
      </p:sp>
      <p:sp>
        <p:nvSpPr>
          <p:cNvPr id="6" name="TextBox 5">
            <a:extLst>
              <a:ext uri="{FF2B5EF4-FFF2-40B4-BE49-F238E27FC236}">
                <a16:creationId xmlns:a16="http://schemas.microsoft.com/office/drawing/2014/main" id="{F22EEA49-D5FE-8AC8-708F-7E78BC6BF20C}"/>
              </a:ext>
            </a:extLst>
          </p:cNvPr>
          <p:cNvSpPr txBox="1"/>
          <p:nvPr/>
        </p:nvSpPr>
        <p:spPr>
          <a:xfrm>
            <a:off x="357190" y="1079500"/>
            <a:ext cx="2400524" cy="2991757"/>
          </a:xfrm>
          <a:prstGeom prst="rect">
            <a:avLst/>
          </a:prstGeom>
        </p:spPr>
        <p:txBody>
          <a:bodyPr vert="horz" lIns="0" tIns="0" rIns="0" bIns="0" rtlCol="0">
            <a:normAutofit/>
          </a:bodyPr>
          <a:lstStyle/>
          <a:p>
            <a:pPr marL="171446" indent="-171446" defTabSz="914377">
              <a:lnSpc>
                <a:spcPts val="1600"/>
              </a:lnSpc>
              <a:spcBef>
                <a:spcPts val="264"/>
              </a:spcBef>
              <a:spcAft>
                <a:spcPts val="300"/>
              </a:spcAft>
              <a:buFont typeface="Arial" panose="020B0604020202020204" pitchFamily="34" charset="0"/>
              <a:buChar char="•"/>
            </a:pPr>
            <a:r>
              <a:rPr lang="en-US" sz="1100">
                <a:latin typeface="+mj-lt"/>
              </a:rPr>
              <a:t>One of the most obvious</a:t>
            </a:r>
          </a:p>
          <a:p>
            <a:pPr defTabSz="914377">
              <a:lnSpc>
                <a:spcPts val="1600"/>
              </a:lnSpc>
              <a:spcBef>
                <a:spcPts val="264"/>
              </a:spcBef>
              <a:spcAft>
                <a:spcPts val="300"/>
              </a:spcAft>
            </a:pPr>
            <a:r>
              <a:rPr lang="en-US" sz="1100">
                <a:latin typeface="+mj-lt"/>
              </a:rPr>
              <a:t>examples of @FunctionalInterface is</a:t>
            </a:r>
          </a:p>
          <a:p>
            <a:pPr defTabSz="914377">
              <a:lnSpc>
                <a:spcPts val="1600"/>
              </a:lnSpc>
              <a:spcBef>
                <a:spcPts val="264"/>
              </a:spcBef>
              <a:spcAft>
                <a:spcPts val="300"/>
              </a:spcAft>
            </a:pPr>
            <a:r>
              <a:rPr lang="en-US" sz="1100">
                <a:latin typeface="+mj-lt"/>
              </a:rPr>
              <a:t>Runnable. </a:t>
            </a:r>
          </a:p>
        </p:txBody>
      </p:sp>
      <p:pic>
        <p:nvPicPr>
          <p:cNvPr id="5" name="Content Placeholder 4" descr="Text&#10;&#10;Description automatically generated">
            <a:extLst>
              <a:ext uri="{FF2B5EF4-FFF2-40B4-BE49-F238E27FC236}">
                <a16:creationId xmlns:a16="http://schemas.microsoft.com/office/drawing/2014/main" id="{FD9BC956-E6DB-E18E-7307-86B7052DEABA}"/>
              </a:ext>
            </a:extLst>
          </p:cNvPr>
          <p:cNvPicPr>
            <a:picLocks noGrp="1" noChangeAspect="1"/>
          </p:cNvPicPr>
          <p:nvPr>
            <p:ph sz="quarter" idx="11"/>
          </p:nvPr>
        </p:nvPicPr>
        <p:blipFill>
          <a:blip r:embed="rId2"/>
          <a:stretch>
            <a:fillRect/>
          </a:stretch>
        </p:blipFill>
        <p:spPr>
          <a:xfrm>
            <a:off x="2614333" y="838829"/>
            <a:ext cx="6355045" cy="3312257"/>
          </a:xfrm>
          <a:noFill/>
        </p:spPr>
      </p:pic>
    </p:spTree>
    <p:extLst>
      <p:ext uri="{BB962C8B-B14F-4D97-AF65-F5344CB8AC3E}">
        <p14:creationId xmlns:p14="http://schemas.microsoft.com/office/powerpoint/2010/main" val="220769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E26ED4-7238-4712-8D6A-C4DDAF0D0F34}"/>
              </a:ext>
            </a:extLst>
          </p:cNvPr>
          <p:cNvSpPr>
            <a:spLocks noGrp="1"/>
          </p:cNvSpPr>
          <p:nvPr>
            <p:ph type="title"/>
          </p:nvPr>
        </p:nvSpPr>
        <p:spPr/>
        <p:txBody>
          <a:bodyPr/>
          <a:lstStyle/>
          <a:p>
            <a:r>
              <a:rPr lang="en-US"/>
              <a:t>Hierarchy of Annotations in Java 	</a:t>
            </a:r>
          </a:p>
        </p:txBody>
      </p:sp>
      <p:sp>
        <p:nvSpPr>
          <p:cNvPr id="3" name="Content Placeholder 2">
            <a:extLst>
              <a:ext uri="{FF2B5EF4-FFF2-40B4-BE49-F238E27FC236}">
                <a16:creationId xmlns:a16="http://schemas.microsoft.com/office/drawing/2014/main" id="{2FDFC612-5DDC-AD4C-BA3A-EB55A2181AA7}"/>
              </a:ext>
            </a:extLst>
          </p:cNvPr>
          <p:cNvSpPr>
            <a:spLocks noGrp="1"/>
          </p:cNvSpPr>
          <p:nvPr>
            <p:ph sz="quarter" idx="10"/>
          </p:nvPr>
        </p:nvSpPr>
        <p:spPr/>
        <p:txBody>
          <a:bodyPr/>
          <a:lstStyle/>
          <a:p>
            <a:endParaRPr lang="en-US"/>
          </a:p>
        </p:txBody>
      </p:sp>
      <p:sp>
        <p:nvSpPr>
          <p:cNvPr id="6" name="Content Placeholder 1">
            <a:extLst>
              <a:ext uri="{FF2B5EF4-FFF2-40B4-BE49-F238E27FC236}">
                <a16:creationId xmlns:a16="http://schemas.microsoft.com/office/drawing/2014/main" id="{97B6BAE5-31D1-FF99-D55C-152D786D8DEC}"/>
              </a:ext>
            </a:extLst>
          </p:cNvPr>
          <p:cNvSpPr txBox="1">
            <a:spLocks/>
          </p:cNvSpPr>
          <p:nvPr/>
        </p:nvSpPr>
        <p:spPr>
          <a:xfrm>
            <a:off x="357186" y="2043402"/>
            <a:ext cx="7180639" cy="1703914"/>
          </a:xfrm>
          <a:prstGeom prst="rect">
            <a:avLst/>
          </a:prstGeom>
        </p:spPr>
        <p:txBody>
          <a:bodyPr vert="horz" lIns="0" tIns="0" rIns="0" bIns="0" rtlCol="0">
            <a:noAutofit/>
          </a:bodyPr>
          <a:lstStyle>
            <a:lvl1pPr marL="171446" marR="0" indent="-171446" algn="l" defTabSz="914377"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35"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24" indent="-171446"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09" indent="-28574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endParaRPr lang="en-US"/>
          </a:p>
          <a:p>
            <a:pPr fontAlgn="base"/>
            <a:endParaRPr lang="en-US"/>
          </a:p>
        </p:txBody>
      </p:sp>
      <p:pic>
        <p:nvPicPr>
          <p:cNvPr id="7" name="Picture 2" descr="Lightbox">
            <a:extLst>
              <a:ext uri="{FF2B5EF4-FFF2-40B4-BE49-F238E27FC236}">
                <a16:creationId xmlns:a16="http://schemas.microsoft.com/office/drawing/2014/main" id="{CF299A4C-D309-F0B7-81C6-AC222B7C0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05" y="738446"/>
            <a:ext cx="8497966" cy="3790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482044"/>
      </p:ext>
    </p:extLst>
  </p:cSld>
  <p:clrMapOvr>
    <a:masterClrMapping/>
  </p:clrMapOvr>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1_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E4CD3B4CE9814FA4EB57F8E5E88223" ma:contentTypeVersion="10" ma:contentTypeDescription="Create a new document." ma:contentTypeScope="" ma:versionID="750751dff150c7c0447f4486f749e19d">
  <xsd:schema xmlns:xsd="http://www.w3.org/2001/XMLSchema" xmlns:xs="http://www.w3.org/2001/XMLSchema" xmlns:p="http://schemas.microsoft.com/office/2006/metadata/properties" xmlns:ns2="cc6d12de-4a50-4173-a95c-d9a51a2b9340" xmlns:ns3="dff82bde-51af-4292-a8fc-7188ba2e1c72" targetNamespace="http://schemas.microsoft.com/office/2006/metadata/properties" ma:root="true" ma:fieldsID="f670c8c196657c1f6432187c337d4490" ns2:_="" ns3:_="">
    <xsd:import namespace="cc6d12de-4a50-4173-a95c-d9a51a2b9340"/>
    <xsd:import namespace="dff82bde-51af-4292-a8fc-7188ba2e1c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6d12de-4a50-4173-a95c-d9a51a2b93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f82bde-51af-4292-a8fc-7188ba2e1c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CFEAC8F-C3F4-4021-8A73-D871D5C5F44F}">
  <ds:schemaRefs>
    <ds:schemaRef ds:uri="cc6d12de-4a50-4173-a95c-d9a51a2b9340"/>
    <ds:schemaRef ds:uri="dff82bde-51af-4292-a8fc-7188ba2e1c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91E48D0-F0C5-4552-AB72-0B13D91AA465}">
  <ds:schemaRefs>
    <ds:schemaRef ds:uri="http://schemas.microsoft.com/sharepoint/v3/contenttype/forms"/>
  </ds:schemaRefs>
</ds:datastoreItem>
</file>

<file path=customXml/itemProps3.xml><?xml version="1.0" encoding="utf-8"?>
<ds:datastoreItem xmlns:ds="http://schemas.openxmlformats.org/officeDocument/2006/customXml" ds:itemID="{EB28B79F-743D-4675-B082-0F19ABDDFFB8}">
  <ds:schemaRefs>
    <ds:schemaRef ds:uri="cc6d12de-4a50-4173-a95c-d9a51a2b9340"/>
    <ds:schemaRef ds:uri="dff82bde-51af-4292-a8fc-7188ba2e1c7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795</Words>
  <Application>Microsoft Office PowerPoint</Application>
  <PresentationFormat>On-screen Show (16:9)</PresentationFormat>
  <Paragraphs>118</Paragraphs>
  <Slides>20</Slides>
  <Notes>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20</vt:i4>
      </vt:variant>
    </vt:vector>
  </HeadingPairs>
  <TitlesOfParts>
    <vt:vector size="28" baseType="lpstr">
      <vt:lpstr>Arial</vt:lpstr>
      <vt:lpstr>Calibri</vt:lpstr>
      <vt:lpstr>Calibri Light</vt:lpstr>
      <vt:lpstr>Calibri Light (Headings)</vt:lpstr>
      <vt:lpstr>Covers</vt:lpstr>
      <vt:lpstr>General</vt:lpstr>
      <vt:lpstr>Breakers</vt:lpstr>
      <vt:lpstr>1_General</vt:lpstr>
      <vt:lpstr>PowerPoint Presentation</vt:lpstr>
      <vt:lpstr>Hierarchy of Annotations in Java  </vt:lpstr>
      <vt:lpstr>@Override</vt:lpstr>
      <vt:lpstr>@Deprecated</vt:lpstr>
      <vt:lpstr>@SuppressWarnings </vt:lpstr>
      <vt:lpstr>@SafeVarArgs </vt:lpstr>
      <vt:lpstr>@SafeVarArgs </vt:lpstr>
      <vt:lpstr>@FunctionalInterface </vt:lpstr>
      <vt:lpstr>Hierarchy of Annotations in Java  </vt:lpstr>
      <vt:lpstr>@Target </vt:lpstr>
      <vt:lpstr>@Retention</vt:lpstr>
      <vt:lpstr>@Inherited</vt:lpstr>
      <vt:lpstr>@Documented</vt:lpstr>
      <vt:lpstr>@Deprecated</vt:lpstr>
      <vt:lpstr>@Repeatable</vt:lpstr>
      <vt:lpstr>Creating a custom annotation</vt:lpstr>
      <vt:lpstr>Possible question:</vt:lpstr>
      <vt:lpstr>Creating a custom meta-annotation</vt:lpstr>
      <vt:lpstr>Custom annotations from popular frameworks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Danila Varatyntsev</dc:creator>
  <cp:lastModifiedBy>Dzmitry Kashlach</cp:lastModifiedBy>
  <cp:revision>1</cp:revision>
  <dcterms:created xsi:type="dcterms:W3CDTF">2022-03-19T11:31:21Z</dcterms:created>
  <dcterms:modified xsi:type="dcterms:W3CDTF">2022-09-07T13:15:46Z</dcterms:modified>
</cp:coreProperties>
</file>